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8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2968" y="1707338"/>
            <a:ext cx="11546708" cy="85725"/>
          </a:xfrm>
          <a:custGeom>
            <a:avLst/>
            <a:gdLst/>
            <a:ahLst/>
            <a:cxnLst/>
            <a:rect l="l" t="t" r="r" b="b"/>
            <a:pathLst>
              <a:path w="11546708" h="85725">
                <a:moveTo>
                  <a:pt x="11475333" y="57170"/>
                </a:moveTo>
                <a:lnTo>
                  <a:pt x="11460963" y="57149"/>
                </a:lnTo>
                <a:lnTo>
                  <a:pt x="11460921" y="85725"/>
                </a:lnTo>
                <a:lnTo>
                  <a:pt x="11546708" y="42988"/>
                </a:lnTo>
                <a:lnTo>
                  <a:pt x="11475333" y="57170"/>
                </a:lnTo>
                <a:close/>
              </a:path>
              <a:path w="11546708" h="85725">
                <a:moveTo>
                  <a:pt x="11475375" y="28595"/>
                </a:moveTo>
                <a:lnTo>
                  <a:pt x="11461046" y="0"/>
                </a:lnTo>
                <a:lnTo>
                  <a:pt x="11461005" y="28574"/>
                </a:lnTo>
                <a:lnTo>
                  <a:pt x="11475375" y="28595"/>
                </a:lnTo>
                <a:close/>
              </a:path>
              <a:path w="11546708" h="85725">
                <a:moveTo>
                  <a:pt x="42" y="11650"/>
                </a:moveTo>
                <a:lnTo>
                  <a:pt x="0" y="40225"/>
                </a:lnTo>
                <a:lnTo>
                  <a:pt x="11460963" y="57149"/>
                </a:lnTo>
                <a:lnTo>
                  <a:pt x="11475333" y="57170"/>
                </a:lnTo>
                <a:lnTo>
                  <a:pt x="11546708" y="42988"/>
                </a:lnTo>
                <a:lnTo>
                  <a:pt x="11461046" y="0"/>
                </a:lnTo>
                <a:lnTo>
                  <a:pt x="11475375" y="28595"/>
                </a:lnTo>
                <a:lnTo>
                  <a:pt x="11461005" y="28574"/>
                </a:lnTo>
                <a:lnTo>
                  <a:pt x="42" y="11650"/>
                </a:lnTo>
                <a:close/>
              </a:path>
            </a:pathLst>
          </a:custGeom>
          <a:solidFill>
            <a:srgbClr val="ED7D3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366248" y="5504688"/>
            <a:ext cx="1755648" cy="1353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575023" y="2189227"/>
            <a:ext cx="85725" cy="633604"/>
          </a:xfrm>
          <a:custGeom>
            <a:avLst/>
            <a:gdLst/>
            <a:ahLst/>
            <a:cxnLst/>
            <a:rect l="l" t="t" r="r" b="b"/>
            <a:pathLst>
              <a:path w="85725" h="633604">
                <a:moveTo>
                  <a:pt x="28586" y="562176"/>
                </a:moveTo>
                <a:lnTo>
                  <a:pt x="28574" y="547890"/>
                </a:lnTo>
                <a:lnTo>
                  <a:pt x="0" y="547913"/>
                </a:lnTo>
                <a:lnTo>
                  <a:pt x="42931" y="633604"/>
                </a:lnTo>
                <a:lnTo>
                  <a:pt x="28586" y="562176"/>
                </a:lnTo>
                <a:close/>
              </a:path>
              <a:path w="85725" h="633604">
                <a:moveTo>
                  <a:pt x="85725" y="547843"/>
                </a:moveTo>
                <a:lnTo>
                  <a:pt x="57149" y="547866"/>
                </a:lnTo>
                <a:lnTo>
                  <a:pt x="57161" y="562154"/>
                </a:lnTo>
                <a:lnTo>
                  <a:pt x="85725" y="547843"/>
                </a:lnTo>
                <a:close/>
              </a:path>
              <a:path w="85725" h="633604">
                <a:moveTo>
                  <a:pt x="56708" y="0"/>
                </a:moveTo>
                <a:lnTo>
                  <a:pt x="28133" y="22"/>
                </a:lnTo>
                <a:lnTo>
                  <a:pt x="28574" y="547890"/>
                </a:lnTo>
                <a:lnTo>
                  <a:pt x="28586" y="562176"/>
                </a:lnTo>
                <a:lnTo>
                  <a:pt x="42931" y="633604"/>
                </a:lnTo>
                <a:lnTo>
                  <a:pt x="85725" y="547843"/>
                </a:lnTo>
                <a:lnTo>
                  <a:pt x="57161" y="562154"/>
                </a:lnTo>
                <a:lnTo>
                  <a:pt x="57149" y="547866"/>
                </a:lnTo>
                <a:lnTo>
                  <a:pt x="56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888014" y="2189222"/>
            <a:ext cx="85725" cy="633609"/>
          </a:xfrm>
          <a:custGeom>
            <a:avLst/>
            <a:gdLst/>
            <a:ahLst/>
            <a:cxnLst/>
            <a:rect l="l" t="t" r="r" b="b"/>
            <a:pathLst>
              <a:path w="85725" h="633609">
                <a:moveTo>
                  <a:pt x="28592" y="562188"/>
                </a:moveTo>
                <a:lnTo>
                  <a:pt x="28575" y="547900"/>
                </a:lnTo>
                <a:lnTo>
                  <a:pt x="0" y="547935"/>
                </a:lnTo>
                <a:lnTo>
                  <a:pt x="42965" y="633609"/>
                </a:lnTo>
                <a:lnTo>
                  <a:pt x="28592" y="562188"/>
                </a:lnTo>
                <a:close/>
              </a:path>
              <a:path w="85725" h="633609">
                <a:moveTo>
                  <a:pt x="85725" y="547832"/>
                </a:moveTo>
                <a:lnTo>
                  <a:pt x="57150" y="547866"/>
                </a:lnTo>
                <a:lnTo>
                  <a:pt x="57167" y="562154"/>
                </a:lnTo>
                <a:lnTo>
                  <a:pt x="85725" y="547832"/>
                </a:lnTo>
                <a:close/>
              </a:path>
              <a:path w="85725" h="633609">
                <a:moveTo>
                  <a:pt x="56488" y="0"/>
                </a:moveTo>
                <a:lnTo>
                  <a:pt x="27913" y="34"/>
                </a:lnTo>
                <a:lnTo>
                  <a:pt x="28575" y="547900"/>
                </a:lnTo>
                <a:lnTo>
                  <a:pt x="28592" y="562188"/>
                </a:lnTo>
                <a:lnTo>
                  <a:pt x="42965" y="633609"/>
                </a:lnTo>
                <a:lnTo>
                  <a:pt x="85725" y="547832"/>
                </a:lnTo>
                <a:lnTo>
                  <a:pt x="57167" y="562154"/>
                </a:lnTo>
                <a:lnTo>
                  <a:pt x="57150" y="547866"/>
                </a:lnTo>
                <a:lnTo>
                  <a:pt x="564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01003" y="2189215"/>
            <a:ext cx="85725" cy="633615"/>
          </a:xfrm>
          <a:custGeom>
            <a:avLst/>
            <a:gdLst/>
            <a:ahLst/>
            <a:cxnLst/>
            <a:rect l="l" t="t" r="r" b="b"/>
            <a:pathLst>
              <a:path w="85725" h="633615">
                <a:moveTo>
                  <a:pt x="28599" y="562201"/>
                </a:moveTo>
                <a:lnTo>
                  <a:pt x="28576" y="547913"/>
                </a:lnTo>
                <a:lnTo>
                  <a:pt x="0" y="547959"/>
                </a:lnTo>
                <a:lnTo>
                  <a:pt x="43000" y="633615"/>
                </a:lnTo>
                <a:lnTo>
                  <a:pt x="28599" y="562201"/>
                </a:lnTo>
                <a:close/>
              </a:path>
              <a:path w="85725" h="633615">
                <a:moveTo>
                  <a:pt x="85725" y="547820"/>
                </a:moveTo>
                <a:lnTo>
                  <a:pt x="57149" y="547867"/>
                </a:lnTo>
                <a:lnTo>
                  <a:pt x="57172" y="562155"/>
                </a:lnTo>
                <a:lnTo>
                  <a:pt x="85725" y="547820"/>
                </a:lnTo>
                <a:close/>
              </a:path>
              <a:path w="85725" h="633615">
                <a:moveTo>
                  <a:pt x="56269" y="0"/>
                </a:moveTo>
                <a:lnTo>
                  <a:pt x="27694" y="45"/>
                </a:lnTo>
                <a:lnTo>
                  <a:pt x="28576" y="547913"/>
                </a:lnTo>
                <a:lnTo>
                  <a:pt x="28599" y="562201"/>
                </a:lnTo>
                <a:lnTo>
                  <a:pt x="43000" y="633615"/>
                </a:lnTo>
                <a:lnTo>
                  <a:pt x="85725" y="547820"/>
                </a:lnTo>
                <a:lnTo>
                  <a:pt x="57172" y="562155"/>
                </a:lnTo>
                <a:lnTo>
                  <a:pt x="57149" y="547867"/>
                </a:lnTo>
                <a:lnTo>
                  <a:pt x="562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513993" y="2189210"/>
            <a:ext cx="85725" cy="633620"/>
          </a:xfrm>
          <a:custGeom>
            <a:avLst/>
            <a:gdLst/>
            <a:ahLst/>
            <a:cxnLst/>
            <a:rect l="l" t="t" r="r" b="b"/>
            <a:pathLst>
              <a:path w="85725" h="633620">
                <a:moveTo>
                  <a:pt x="28604" y="562211"/>
                </a:moveTo>
                <a:lnTo>
                  <a:pt x="28575" y="547923"/>
                </a:lnTo>
                <a:lnTo>
                  <a:pt x="0" y="547980"/>
                </a:lnTo>
                <a:lnTo>
                  <a:pt x="43033" y="633620"/>
                </a:lnTo>
                <a:lnTo>
                  <a:pt x="28604" y="562211"/>
                </a:lnTo>
                <a:close/>
              </a:path>
              <a:path w="85725" h="633620">
                <a:moveTo>
                  <a:pt x="85725" y="547809"/>
                </a:moveTo>
                <a:lnTo>
                  <a:pt x="57150" y="547866"/>
                </a:lnTo>
                <a:lnTo>
                  <a:pt x="57179" y="562154"/>
                </a:lnTo>
                <a:lnTo>
                  <a:pt x="85725" y="547809"/>
                </a:lnTo>
                <a:close/>
              </a:path>
              <a:path w="85725" h="633620">
                <a:moveTo>
                  <a:pt x="56051" y="0"/>
                </a:moveTo>
                <a:lnTo>
                  <a:pt x="27476" y="57"/>
                </a:lnTo>
                <a:lnTo>
                  <a:pt x="28575" y="547923"/>
                </a:lnTo>
                <a:lnTo>
                  <a:pt x="28604" y="562211"/>
                </a:lnTo>
                <a:lnTo>
                  <a:pt x="43033" y="633620"/>
                </a:lnTo>
                <a:lnTo>
                  <a:pt x="85725" y="547809"/>
                </a:lnTo>
                <a:lnTo>
                  <a:pt x="57179" y="562154"/>
                </a:lnTo>
                <a:lnTo>
                  <a:pt x="57150" y="547866"/>
                </a:lnTo>
                <a:lnTo>
                  <a:pt x="56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7576" y="1264920"/>
            <a:ext cx="1057656" cy="10607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2991" y="1311414"/>
            <a:ext cx="877824" cy="877823"/>
          </a:xfrm>
          <a:custGeom>
            <a:avLst/>
            <a:gdLst/>
            <a:ahLst/>
            <a:cxnLst/>
            <a:rect l="l" t="t" r="r" b="b"/>
            <a:pathLst>
              <a:path w="877824" h="877823">
                <a:moveTo>
                  <a:pt x="0" y="438912"/>
                </a:moveTo>
                <a:lnTo>
                  <a:pt x="1454" y="474909"/>
                </a:lnTo>
                <a:lnTo>
                  <a:pt x="5744" y="510105"/>
                </a:lnTo>
                <a:lnTo>
                  <a:pt x="12755" y="544387"/>
                </a:lnTo>
                <a:lnTo>
                  <a:pt x="22376" y="577642"/>
                </a:lnTo>
                <a:lnTo>
                  <a:pt x="34491" y="609756"/>
                </a:lnTo>
                <a:lnTo>
                  <a:pt x="48990" y="640617"/>
                </a:lnTo>
                <a:lnTo>
                  <a:pt x="65759" y="670112"/>
                </a:lnTo>
                <a:lnTo>
                  <a:pt x="84684" y="698127"/>
                </a:lnTo>
                <a:lnTo>
                  <a:pt x="105653" y="724551"/>
                </a:lnTo>
                <a:lnTo>
                  <a:pt x="128554" y="749269"/>
                </a:lnTo>
                <a:lnTo>
                  <a:pt x="153272" y="772170"/>
                </a:lnTo>
                <a:lnTo>
                  <a:pt x="179696" y="793139"/>
                </a:lnTo>
                <a:lnTo>
                  <a:pt x="207711" y="812065"/>
                </a:lnTo>
                <a:lnTo>
                  <a:pt x="237206" y="828833"/>
                </a:lnTo>
                <a:lnTo>
                  <a:pt x="268067" y="843332"/>
                </a:lnTo>
                <a:lnTo>
                  <a:pt x="300181" y="855448"/>
                </a:lnTo>
                <a:lnTo>
                  <a:pt x="333436" y="865068"/>
                </a:lnTo>
                <a:lnTo>
                  <a:pt x="367718" y="872079"/>
                </a:lnTo>
                <a:lnTo>
                  <a:pt x="402914" y="876369"/>
                </a:lnTo>
                <a:lnTo>
                  <a:pt x="438911" y="877823"/>
                </a:lnTo>
                <a:lnTo>
                  <a:pt x="474909" y="876369"/>
                </a:lnTo>
                <a:lnTo>
                  <a:pt x="510105" y="872079"/>
                </a:lnTo>
                <a:lnTo>
                  <a:pt x="544387" y="865068"/>
                </a:lnTo>
                <a:lnTo>
                  <a:pt x="577642" y="855448"/>
                </a:lnTo>
                <a:lnTo>
                  <a:pt x="609756" y="843332"/>
                </a:lnTo>
                <a:lnTo>
                  <a:pt x="640617" y="828833"/>
                </a:lnTo>
                <a:lnTo>
                  <a:pt x="670112" y="812065"/>
                </a:lnTo>
                <a:lnTo>
                  <a:pt x="698127" y="793139"/>
                </a:lnTo>
                <a:lnTo>
                  <a:pt x="724551" y="772170"/>
                </a:lnTo>
                <a:lnTo>
                  <a:pt x="749269" y="749269"/>
                </a:lnTo>
                <a:lnTo>
                  <a:pt x="772169" y="724551"/>
                </a:lnTo>
                <a:lnTo>
                  <a:pt x="793139" y="698127"/>
                </a:lnTo>
                <a:lnTo>
                  <a:pt x="812064" y="670112"/>
                </a:lnTo>
                <a:lnTo>
                  <a:pt x="828833" y="640617"/>
                </a:lnTo>
                <a:lnTo>
                  <a:pt x="843332" y="609756"/>
                </a:lnTo>
                <a:lnTo>
                  <a:pt x="855447" y="577642"/>
                </a:lnTo>
                <a:lnTo>
                  <a:pt x="865068" y="544387"/>
                </a:lnTo>
                <a:lnTo>
                  <a:pt x="872079" y="510105"/>
                </a:lnTo>
                <a:lnTo>
                  <a:pt x="876369" y="474909"/>
                </a:lnTo>
                <a:lnTo>
                  <a:pt x="877824" y="438912"/>
                </a:lnTo>
                <a:lnTo>
                  <a:pt x="876369" y="402914"/>
                </a:lnTo>
                <a:lnTo>
                  <a:pt x="872079" y="367718"/>
                </a:lnTo>
                <a:lnTo>
                  <a:pt x="865068" y="333436"/>
                </a:lnTo>
                <a:lnTo>
                  <a:pt x="855447" y="300182"/>
                </a:lnTo>
                <a:lnTo>
                  <a:pt x="843332" y="268067"/>
                </a:lnTo>
                <a:lnTo>
                  <a:pt x="828833" y="237207"/>
                </a:lnTo>
                <a:lnTo>
                  <a:pt x="812064" y="207712"/>
                </a:lnTo>
                <a:lnTo>
                  <a:pt x="793139" y="179696"/>
                </a:lnTo>
                <a:lnTo>
                  <a:pt x="772169" y="153273"/>
                </a:lnTo>
                <a:lnTo>
                  <a:pt x="749269" y="128554"/>
                </a:lnTo>
                <a:lnTo>
                  <a:pt x="724551" y="105654"/>
                </a:lnTo>
                <a:lnTo>
                  <a:pt x="698127" y="84684"/>
                </a:lnTo>
                <a:lnTo>
                  <a:pt x="670112" y="65759"/>
                </a:lnTo>
                <a:lnTo>
                  <a:pt x="640617" y="48990"/>
                </a:lnTo>
                <a:lnTo>
                  <a:pt x="609756" y="34491"/>
                </a:lnTo>
                <a:lnTo>
                  <a:pt x="577642" y="22376"/>
                </a:lnTo>
                <a:lnTo>
                  <a:pt x="544387" y="12755"/>
                </a:lnTo>
                <a:lnTo>
                  <a:pt x="510105" y="5744"/>
                </a:lnTo>
                <a:lnTo>
                  <a:pt x="474909" y="1454"/>
                </a:lnTo>
                <a:lnTo>
                  <a:pt x="438911" y="0"/>
                </a:lnTo>
                <a:lnTo>
                  <a:pt x="402914" y="1454"/>
                </a:lnTo>
                <a:lnTo>
                  <a:pt x="367718" y="5744"/>
                </a:lnTo>
                <a:lnTo>
                  <a:pt x="333436" y="12755"/>
                </a:lnTo>
                <a:lnTo>
                  <a:pt x="300181" y="22376"/>
                </a:lnTo>
                <a:lnTo>
                  <a:pt x="268067" y="34491"/>
                </a:lnTo>
                <a:lnTo>
                  <a:pt x="237206" y="48990"/>
                </a:lnTo>
                <a:lnTo>
                  <a:pt x="207711" y="65759"/>
                </a:lnTo>
                <a:lnTo>
                  <a:pt x="179696" y="84684"/>
                </a:lnTo>
                <a:lnTo>
                  <a:pt x="153272" y="105654"/>
                </a:lnTo>
                <a:lnTo>
                  <a:pt x="128554" y="128554"/>
                </a:lnTo>
                <a:lnTo>
                  <a:pt x="105653" y="153273"/>
                </a:lnTo>
                <a:lnTo>
                  <a:pt x="84684" y="179696"/>
                </a:lnTo>
                <a:lnTo>
                  <a:pt x="65759" y="207712"/>
                </a:lnTo>
                <a:lnTo>
                  <a:pt x="48990" y="237207"/>
                </a:lnTo>
                <a:lnTo>
                  <a:pt x="34491" y="268067"/>
                </a:lnTo>
                <a:lnTo>
                  <a:pt x="22376" y="300182"/>
                </a:lnTo>
                <a:lnTo>
                  <a:pt x="12755" y="333436"/>
                </a:lnTo>
                <a:lnTo>
                  <a:pt x="5744" y="367718"/>
                </a:lnTo>
                <a:lnTo>
                  <a:pt x="1454" y="402914"/>
                </a:lnTo>
                <a:lnTo>
                  <a:pt x="0" y="438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731264" y="1264920"/>
            <a:ext cx="1057656" cy="10607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65762" y="1311414"/>
            <a:ext cx="877823" cy="877823"/>
          </a:xfrm>
          <a:custGeom>
            <a:avLst/>
            <a:gdLst/>
            <a:ahLst/>
            <a:cxnLst/>
            <a:rect l="l" t="t" r="r" b="b"/>
            <a:pathLst>
              <a:path w="877823" h="877823">
                <a:moveTo>
                  <a:pt x="0" y="438912"/>
                </a:moveTo>
                <a:lnTo>
                  <a:pt x="1454" y="474909"/>
                </a:lnTo>
                <a:lnTo>
                  <a:pt x="5744" y="510105"/>
                </a:lnTo>
                <a:lnTo>
                  <a:pt x="12755" y="544387"/>
                </a:lnTo>
                <a:lnTo>
                  <a:pt x="22375" y="577642"/>
                </a:lnTo>
                <a:lnTo>
                  <a:pt x="34491" y="609756"/>
                </a:lnTo>
                <a:lnTo>
                  <a:pt x="48990" y="640617"/>
                </a:lnTo>
                <a:lnTo>
                  <a:pt x="65758" y="670112"/>
                </a:lnTo>
                <a:lnTo>
                  <a:pt x="84684" y="698127"/>
                </a:lnTo>
                <a:lnTo>
                  <a:pt x="105653" y="724551"/>
                </a:lnTo>
                <a:lnTo>
                  <a:pt x="128554" y="749269"/>
                </a:lnTo>
                <a:lnTo>
                  <a:pt x="153272" y="772170"/>
                </a:lnTo>
                <a:lnTo>
                  <a:pt x="179696" y="793139"/>
                </a:lnTo>
                <a:lnTo>
                  <a:pt x="207711" y="812065"/>
                </a:lnTo>
                <a:lnTo>
                  <a:pt x="237206" y="828833"/>
                </a:lnTo>
                <a:lnTo>
                  <a:pt x="268067" y="843332"/>
                </a:lnTo>
                <a:lnTo>
                  <a:pt x="300181" y="855448"/>
                </a:lnTo>
                <a:lnTo>
                  <a:pt x="333436" y="865068"/>
                </a:lnTo>
                <a:lnTo>
                  <a:pt x="367718" y="872079"/>
                </a:lnTo>
                <a:lnTo>
                  <a:pt x="402914" y="876369"/>
                </a:lnTo>
                <a:lnTo>
                  <a:pt x="438912" y="877823"/>
                </a:lnTo>
                <a:lnTo>
                  <a:pt x="474909" y="876369"/>
                </a:lnTo>
                <a:lnTo>
                  <a:pt x="510105" y="872079"/>
                </a:lnTo>
                <a:lnTo>
                  <a:pt x="544387" y="865068"/>
                </a:lnTo>
                <a:lnTo>
                  <a:pt x="577641" y="855448"/>
                </a:lnTo>
                <a:lnTo>
                  <a:pt x="609756" y="843332"/>
                </a:lnTo>
                <a:lnTo>
                  <a:pt x="640616" y="828833"/>
                </a:lnTo>
                <a:lnTo>
                  <a:pt x="670111" y="812065"/>
                </a:lnTo>
                <a:lnTo>
                  <a:pt x="698127" y="793139"/>
                </a:lnTo>
                <a:lnTo>
                  <a:pt x="724550" y="772170"/>
                </a:lnTo>
                <a:lnTo>
                  <a:pt x="749269" y="749269"/>
                </a:lnTo>
                <a:lnTo>
                  <a:pt x="772169" y="724551"/>
                </a:lnTo>
                <a:lnTo>
                  <a:pt x="793139" y="698127"/>
                </a:lnTo>
                <a:lnTo>
                  <a:pt x="812064" y="670112"/>
                </a:lnTo>
                <a:lnTo>
                  <a:pt x="828833" y="640617"/>
                </a:lnTo>
                <a:lnTo>
                  <a:pt x="843332" y="609756"/>
                </a:lnTo>
                <a:lnTo>
                  <a:pt x="855447" y="577642"/>
                </a:lnTo>
                <a:lnTo>
                  <a:pt x="865068" y="544387"/>
                </a:lnTo>
                <a:lnTo>
                  <a:pt x="872079" y="510105"/>
                </a:lnTo>
                <a:lnTo>
                  <a:pt x="876369" y="474909"/>
                </a:lnTo>
                <a:lnTo>
                  <a:pt x="877823" y="438912"/>
                </a:lnTo>
                <a:lnTo>
                  <a:pt x="876369" y="402914"/>
                </a:lnTo>
                <a:lnTo>
                  <a:pt x="872079" y="367718"/>
                </a:lnTo>
                <a:lnTo>
                  <a:pt x="865068" y="333436"/>
                </a:lnTo>
                <a:lnTo>
                  <a:pt x="855447" y="300182"/>
                </a:lnTo>
                <a:lnTo>
                  <a:pt x="843332" y="268067"/>
                </a:lnTo>
                <a:lnTo>
                  <a:pt x="828833" y="237207"/>
                </a:lnTo>
                <a:lnTo>
                  <a:pt x="812064" y="207712"/>
                </a:lnTo>
                <a:lnTo>
                  <a:pt x="793139" y="179696"/>
                </a:lnTo>
                <a:lnTo>
                  <a:pt x="772169" y="153273"/>
                </a:lnTo>
                <a:lnTo>
                  <a:pt x="749269" y="128554"/>
                </a:lnTo>
                <a:lnTo>
                  <a:pt x="724550" y="105654"/>
                </a:lnTo>
                <a:lnTo>
                  <a:pt x="698127" y="84684"/>
                </a:lnTo>
                <a:lnTo>
                  <a:pt x="670111" y="65759"/>
                </a:lnTo>
                <a:lnTo>
                  <a:pt x="640616" y="48990"/>
                </a:lnTo>
                <a:lnTo>
                  <a:pt x="609756" y="34491"/>
                </a:lnTo>
                <a:lnTo>
                  <a:pt x="577641" y="22376"/>
                </a:lnTo>
                <a:lnTo>
                  <a:pt x="544387" y="12755"/>
                </a:lnTo>
                <a:lnTo>
                  <a:pt x="510105" y="5744"/>
                </a:lnTo>
                <a:lnTo>
                  <a:pt x="474909" y="1454"/>
                </a:lnTo>
                <a:lnTo>
                  <a:pt x="438912" y="0"/>
                </a:lnTo>
                <a:lnTo>
                  <a:pt x="402914" y="1454"/>
                </a:lnTo>
                <a:lnTo>
                  <a:pt x="367718" y="5744"/>
                </a:lnTo>
                <a:lnTo>
                  <a:pt x="333436" y="12755"/>
                </a:lnTo>
                <a:lnTo>
                  <a:pt x="300181" y="22376"/>
                </a:lnTo>
                <a:lnTo>
                  <a:pt x="268067" y="34491"/>
                </a:lnTo>
                <a:lnTo>
                  <a:pt x="237206" y="48990"/>
                </a:lnTo>
                <a:lnTo>
                  <a:pt x="207711" y="65759"/>
                </a:lnTo>
                <a:lnTo>
                  <a:pt x="179696" y="84684"/>
                </a:lnTo>
                <a:lnTo>
                  <a:pt x="153272" y="105654"/>
                </a:lnTo>
                <a:lnTo>
                  <a:pt x="128554" y="128554"/>
                </a:lnTo>
                <a:lnTo>
                  <a:pt x="105653" y="153273"/>
                </a:lnTo>
                <a:lnTo>
                  <a:pt x="84684" y="179696"/>
                </a:lnTo>
                <a:lnTo>
                  <a:pt x="65758" y="207712"/>
                </a:lnTo>
                <a:lnTo>
                  <a:pt x="48990" y="237207"/>
                </a:lnTo>
                <a:lnTo>
                  <a:pt x="34491" y="268067"/>
                </a:lnTo>
                <a:lnTo>
                  <a:pt x="22375" y="300182"/>
                </a:lnTo>
                <a:lnTo>
                  <a:pt x="12755" y="333436"/>
                </a:lnTo>
                <a:lnTo>
                  <a:pt x="5744" y="367718"/>
                </a:lnTo>
                <a:lnTo>
                  <a:pt x="1454" y="402914"/>
                </a:lnTo>
                <a:lnTo>
                  <a:pt x="0" y="438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41904" y="1264920"/>
            <a:ext cx="1060704" cy="10607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78531" y="1311414"/>
            <a:ext cx="877824" cy="877823"/>
          </a:xfrm>
          <a:custGeom>
            <a:avLst/>
            <a:gdLst/>
            <a:ahLst/>
            <a:cxnLst/>
            <a:rect l="l" t="t" r="r" b="b"/>
            <a:pathLst>
              <a:path w="877824" h="877823">
                <a:moveTo>
                  <a:pt x="0" y="438912"/>
                </a:moveTo>
                <a:lnTo>
                  <a:pt x="1454" y="474909"/>
                </a:lnTo>
                <a:lnTo>
                  <a:pt x="5744" y="510105"/>
                </a:lnTo>
                <a:lnTo>
                  <a:pt x="12755" y="544387"/>
                </a:lnTo>
                <a:lnTo>
                  <a:pt x="22375" y="577642"/>
                </a:lnTo>
                <a:lnTo>
                  <a:pt x="34491" y="609756"/>
                </a:lnTo>
                <a:lnTo>
                  <a:pt x="48990" y="640617"/>
                </a:lnTo>
                <a:lnTo>
                  <a:pt x="65758" y="670112"/>
                </a:lnTo>
                <a:lnTo>
                  <a:pt x="84684" y="698127"/>
                </a:lnTo>
                <a:lnTo>
                  <a:pt x="105653" y="724551"/>
                </a:lnTo>
                <a:lnTo>
                  <a:pt x="128554" y="749269"/>
                </a:lnTo>
                <a:lnTo>
                  <a:pt x="153272" y="772170"/>
                </a:lnTo>
                <a:lnTo>
                  <a:pt x="179696" y="793139"/>
                </a:lnTo>
                <a:lnTo>
                  <a:pt x="207711" y="812065"/>
                </a:lnTo>
                <a:lnTo>
                  <a:pt x="237206" y="828833"/>
                </a:lnTo>
                <a:lnTo>
                  <a:pt x="268067" y="843332"/>
                </a:lnTo>
                <a:lnTo>
                  <a:pt x="300181" y="855448"/>
                </a:lnTo>
                <a:lnTo>
                  <a:pt x="333436" y="865068"/>
                </a:lnTo>
                <a:lnTo>
                  <a:pt x="367718" y="872079"/>
                </a:lnTo>
                <a:lnTo>
                  <a:pt x="402914" y="876369"/>
                </a:lnTo>
                <a:lnTo>
                  <a:pt x="438912" y="877823"/>
                </a:lnTo>
                <a:lnTo>
                  <a:pt x="474909" y="876369"/>
                </a:lnTo>
                <a:lnTo>
                  <a:pt x="510105" y="872079"/>
                </a:lnTo>
                <a:lnTo>
                  <a:pt x="544387" y="865068"/>
                </a:lnTo>
                <a:lnTo>
                  <a:pt x="577642" y="855448"/>
                </a:lnTo>
                <a:lnTo>
                  <a:pt x="609756" y="843332"/>
                </a:lnTo>
                <a:lnTo>
                  <a:pt x="640617" y="828833"/>
                </a:lnTo>
                <a:lnTo>
                  <a:pt x="670112" y="812065"/>
                </a:lnTo>
                <a:lnTo>
                  <a:pt x="698127" y="793139"/>
                </a:lnTo>
                <a:lnTo>
                  <a:pt x="724551" y="772170"/>
                </a:lnTo>
                <a:lnTo>
                  <a:pt x="749269" y="749269"/>
                </a:lnTo>
                <a:lnTo>
                  <a:pt x="772170" y="724551"/>
                </a:lnTo>
                <a:lnTo>
                  <a:pt x="793139" y="698127"/>
                </a:lnTo>
                <a:lnTo>
                  <a:pt x="812065" y="670112"/>
                </a:lnTo>
                <a:lnTo>
                  <a:pt x="828833" y="640617"/>
                </a:lnTo>
                <a:lnTo>
                  <a:pt x="843332" y="609756"/>
                </a:lnTo>
                <a:lnTo>
                  <a:pt x="855448" y="577642"/>
                </a:lnTo>
                <a:lnTo>
                  <a:pt x="865068" y="544387"/>
                </a:lnTo>
                <a:lnTo>
                  <a:pt x="872079" y="510105"/>
                </a:lnTo>
                <a:lnTo>
                  <a:pt x="876369" y="474909"/>
                </a:lnTo>
                <a:lnTo>
                  <a:pt x="877824" y="438912"/>
                </a:lnTo>
                <a:lnTo>
                  <a:pt x="876369" y="402914"/>
                </a:lnTo>
                <a:lnTo>
                  <a:pt x="872079" y="367718"/>
                </a:lnTo>
                <a:lnTo>
                  <a:pt x="865068" y="333436"/>
                </a:lnTo>
                <a:lnTo>
                  <a:pt x="855448" y="300182"/>
                </a:lnTo>
                <a:lnTo>
                  <a:pt x="843332" y="268067"/>
                </a:lnTo>
                <a:lnTo>
                  <a:pt x="828833" y="237207"/>
                </a:lnTo>
                <a:lnTo>
                  <a:pt x="812065" y="207712"/>
                </a:lnTo>
                <a:lnTo>
                  <a:pt x="793139" y="179696"/>
                </a:lnTo>
                <a:lnTo>
                  <a:pt x="772170" y="153273"/>
                </a:lnTo>
                <a:lnTo>
                  <a:pt x="749269" y="128554"/>
                </a:lnTo>
                <a:lnTo>
                  <a:pt x="724551" y="105654"/>
                </a:lnTo>
                <a:lnTo>
                  <a:pt x="698127" y="84684"/>
                </a:lnTo>
                <a:lnTo>
                  <a:pt x="670112" y="65759"/>
                </a:lnTo>
                <a:lnTo>
                  <a:pt x="640617" y="48990"/>
                </a:lnTo>
                <a:lnTo>
                  <a:pt x="609756" y="34491"/>
                </a:lnTo>
                <a:lnTo>
                  <a:pt x="577642" y="22376"/>
                </a:lnTo>
                <a:lnTo>
                  <a:pt x="544387" y="12755"/>
                </a:lnTo>
                <a:lnTo>
                  <a:pt x="510105" y="5744"/>
                </a:lnTo>
                <a:lnTo>
                  <a:pt x="474909" y="1454"/>
                </a:lnTo>
                <a:lnTo>
                  <a:pt x="438912" y="0"/>
                </a:lnTo>
                <a:lnTo>
                  <a:pt x="402914" y="1454"/>
                </a:lnTo>
                <a:lnTo>
                  <a:pt x="367718" y="5744"/>
                </a:lnTo>
                <a:lnTo>
                  <a:pt x="333436" y="12755"/>
                </a:lnTo>
                <a:lnTo>
                  <a:pt x="300181" y="22376"/>
                </a:lnTo>
                <a:lnTo>
                  <a:pt x="268067" y="34491"/>
                </a:lnTo>
                <a:lnTo>
                  <a:pt x="237206" y="48990"/>
                </a:lnTo>
                <a:lnTo>
                  <a:pt x="207711" y="65759"/>
                </a:lnTo>
                <a:lnTo>
                  <a:pt x="179696" y="84684"/>
                </a:lnTo>
                <a:lnTo>
                  <a:pt x="153272" y="105654"/>
                </a:lnTo>
                <a:lnTo>
                  <a:pt x="128554" y="128554"/>
                </a:lnTo>
                <a:lnTo>
                  <a:pt x="105653" y="153273"/>
                </a:lnTo>
                <a:lnTo>
                  <a:pt x="84684" y="179696"/>
                </a:lnTo>
                <a:lnTo>
                  <a:pt x="65758" y="207712"/>
                </a:lnTo>
                <a:lnTo>
                  <a:pt x="48990" y="237207"/>
                </a:lnTo>
                <a:lnTo>
                  <a:pt x="34491" y="268067"/>
                </a:lnTo>
                <a:lnTo>
                  <a:pt x="22375" y="300182"/>
                </a:lnTo>
                <a:lnTo>
                  <a:pt x="12755" y="333436"/>
                </a:lnTo>
                <a:lnTo>
                  <a:pt x="5744" y="367718"/>
                </a:lnTo>
                <a:lnTo>
                  <a:pt x="1454" y="402914"/>
                </a:lnTo>
                <a:lnTo>
                  <a:pt x="0" y="438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355592" y="1264920"/>
            <a:ext cx="1057656" cy="10607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491302" y="1311414"/>
            <a:ext cx="877824" cy="877823"/>
          </a:xfrm>
          <a:custGeom>
            <a:avLst/>
            <a:gdLst/>
            <a:ahLst/>
            <a:cxnLst/>
            <a:rect l="l" t="t" r="r" b="b"/>
            <a:pathLst>
              <a:path w="877824" h="877823">
                <a:moveTo>
                  <a:pt x="0" y="438912"/>
                </a:moveTo>
                <a:lnTo>
                  <a:pt x="1454" y="474909"/>
                </a:lnTo>
                <a:lnTo>
                  <a:pt x="5744" y="510105"/>
                </a:lnTo>
                <a:lnTo>
                  <a:pt x="12755" y="544387"/>
                </a:lnTo>
                <a:lnTo>
                  <a:pt x="22375" y="577642"/>
                </a:lnTo>
                <a:lnTo>
                  <a:pt x="34491" y="609756"/>
                </a:lnTo>
                <a:lnTo>
                  <a:pt x="48990" y="640617"/>
                </a:lnTo>
                <a:lnTo>
                  <a:pt x="65758" y="670112"/>
                </a:lnTo>
                <a:lnTo>
                  <a:pt x="84684" y="698127"/>
                </a:lnTo>
                <a:lnTo>
                  <a:pt x="105653" y="724551"/>
                </a:lnTo>
                <a:lnTo>
                  <a:pt x="128554" y="749269"/>
                </a:lnTo>
                <a:lnTo>
                  <a:pt x="153272" y="772170"/>
                </a:lnTo>
                <a:lnTo>
                  <a:pt x="179696" y="793139"/>
                </a:lnTo>
                <a:lnTo>
                  <a:pt x="207711" y="812065"/>
                </a:lnTo>
                <a:lnTo>
                  <a:pt x="237206" y="828833"/>
                </a:lnTo>
                <a:lnTo>
                  <a:pt x="268067" y="843332"/>
                </a:lnTo>
                <a:lnTo>
                  <a:pt x="300181" y="855448"/>
                </a:lnTo>
                <a:lnTo>
                  <a:pt x="333436" y="865068"/>
                </a:lnTo>
                <a:lnTo>
                  <a:pt x="367718" y="872079"/>
                </a:lnTo>
                <a:lnTo>
                  <a:pt x="402914" y="876369"/>
                </a:lnTo>
                <a:lnTo>
                  <a:pt x="438912" y="877823"/>
                </a:lnTo>
                <a:lnTo>
                  <a:pt x="474909" y="876369"/>
                </a:lnTo>
                <a:lnTo>
                  <a:pt x="510105" y="872079"/>
                </a:lnTo>
                <a:lnTo>
                  <a:pt x="544387" y="865068"/>
                </a:lnTo>
                <a:lnTo>
                  <a:pt x="577642" y="855448"/>
                </a:lnTo>
                <a:lnTo>
                  <a:pt x="609756" y="843332"/>
                </a:lnTo>
                <a:lnTo>
                  <a:pt x="640617" y="828833"/>
                </a:lnTo>
                <a:lnTo>
                  <a:pt x="670112" y="812065"/>
                </a:lnTo>
                <a:lnTo>
                  <a:pt x="698127" y="793139"/>
                </a:lnTo>
                <a:lnTo>
                  <a:pt x="724551" y="772170"/>
                </a:lnTo>
                <a:lnTo>
                  <a:pt x="749269" y="749269"/>
                </a:lnTo>
                <a:lnTo>
                  <a:pt x="772170" y="724551"/>
                </a:lnTo>
                <a:lnTo>
                  <a:pt x="793139" y="698127"/>
                </a:lnTo>
                <a:lnTo>
                  <a:pt x="812065" y="670112"/>
                </a:lnTo>
                <a:lnTo>
                  <a:pt x="828833" y="640617"/>
                </a:lnTo>
                <a:lnTo>
                  <a:pt x="843332" y="609756"/>
                </a:lnTo>
                <a:lnTo>
                  <a:pt x="855448" y="577642"/>
                </a:lnTo>
                <a:lnTo>
                  <a:pt x="865068" y="544387"/>
                </a:lnTo>
                <a:lnTo>
                  <a:pt x="872079" y="510105"/>
                </a:lnTo>
                <a:lnTo>
                  <a:pt x="876369" y="474909"/>
                </a:lnTo>
                <a:lnTo>
                  <a:pt x="877824" y="438912"/>
                </a:lnTo>
                <a:lnTo>
                  <a:pt x="876369" y="402914"/>
                </a:lnTo>
                <a:lnTo>
                  <a:pt x="872079" y="367718"/>
                </a:lnTo>
                <a:lnTo>
                  <a:pt x="865068" y="333436"/>
                </a:lnTo>
                <a:lnTo>
                  <a:pt x="855448" y="300182"/>
                </a:lnTo>
                <a:lnTo>
                  <a:pt x="843332" y="268067"/>
                </a:lnTo>
                <a:lnTo>
                  <a:pt x="828833" y="237207"/>
                </a:lnTo>
                <a:lnTo>
                  <a:pt x="812065" y="207712"/>
                </a:lnTo>
                <a:lnTo>
                  <a:pt x="793139" y="179696"/>
                </a:lnTo>
                <a:lnTo>
                  <a:pt x="772170" y="153273"/>
                </a:lnTo>
                <a:lnTo>
                  <a:pt x="749269" y="128554"/>
                </a:lnTo>
                <a:lnTo>
                  <a:pt x="724551" y="105654"/>
                </a:lnTo>
                <a:lnTo>
                  <a:pt x="698127" y="84684"/>
                </a:lnTo>
                <a:lnTo>
                  <a:pt x="670112" y="65759"/>
                </a:lnTo>
                <a:lnTo>
                  <a:pt x="640617" y="48990"/>
                </a:lnTo>
                <a:lnTo>
                  <a:pt x="609756" y="34491"/>
                </a:lnTo>
                <a:lnTo>
                  <a:pt x="577642" y="22376"/>
                </a:lnTo>
                <a:lnTo>
                  <a:pt x="544387" y="12755"/>
                </a:lnTo>
                <a:lnTo>
                  <a:pt x="510105" y="5744"/>
                </a:lnTo>
                <a:lnTo>
                  <a:pt x="474909" y="1454"/>
                </a:lnTo>
                <a:lnTo>
                  <a:pt x="438912" y="0"/>
                </a:lnTo>
                <a:lnTo>
                  <a:pt x="402914" y="1454"/>
                </a:lnTo>
                <a:lnTo>
                  <a:pt x="367718" y="5744"/>
                </a:lnTo>
                <a:lnTo>
                  <a:pt x="333436" y="12755"/>
                </a:lnTo>
                <a:lnTo>
                  <a:pt x="300181" y="22376"/>
                </a:lnTo>
                <a:lnTo>
                  <a:pt x="268067" y="34491"/>
                </a:lnTo>
                <a:lnTo>
                  <a:pt x="237206" y="48990"/>
                </a:lnTo>
                <a:lnTo>
                  <a:pt x="207711" y="65759"/>
                </a:lnTo>
                <a:lnTo>
                  <a:pt x="179696" y="84684"/>
                </a:lnTo>
                <a:lnTo>
                  <a:pt x="153272" y="105654"/>
                </a:lnTo>
                <a:lnTo>
                  <a:pt x="128554" y="128554"/>
                </a:lnTo>
                <a:lnTo>
                  <a:pt x="105653" y="153273"/>
                </a:lnTo>
                <a:lnTo>
                  <a:pt x="84684" y="179696"/>
                </a:lnTo>
                <a:lnTo>
                  <a:pt x="65758" y="207712"/>
                </a:lnTo>
                <a:lnTo>
                  <a:pt x="48990" y="237207"/>
                </a:lnTo>
                <a:lnTo>
                  <a:pt x="34491" y="268067"/>
                </a:lnTo>
                <a:lnTo>
                  <a:pt x="22375" y="300182"/>
                </a:lnTo>
                <a:lnTo>
                  <a:pt x="12755" y="333436"/>
                </a:lnTo>
                <a:lnTo>
                  <a:pt x="5744" y="367718"/>
                </a:lnTo>
                <a:lnTo>
                  <a:pt x="1454" y="402914"/>
                </a:lnTo>
                <a:lnTo>
                  <a:pt x="0" y="438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69280" y="1264920"/>
            <a:ext cx="1057655" cy="10607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804073" y="1311414"/>
            <a:ext cx="877824" cy="877823"/>
          </a:xfrm>
          <a:custGeom>
            <a:avLst/>
            <a:gdLst/>
            <a:ahLst/>
            <a:cxnLst/>
            <a:rect l="l" t="t" r="r" b="b"/>
            <a:pathLst>
              <a:path w="877824" h="877823">
                <a:moveTo>
                  <a:pt x="0" y="438912"/>
                </a:moveTo>
                <a:lnTo>
                  <a:pt x="1454" y="474909"/>
                </a:lnTo>
                <a:lnTo>
                  <a:pt x="5744" y="510105"/>
                </a:lnTo>
                <a:lnTo>
                  <a:pt x="12755" y="544387"/>
                </a:lnTo>
                <a:lnTo>
                  <a:pt x="22375" y="577642"/>
                </a:lnTo>
                <a:lnTo>
                  <a:pt x="34491" y="609756"/>
                </a:lnTo>
                <a:lnTo>
                  <a:pt x="48990" y="640617"/>
                </a:lnTo>
                <a:lnTo>
                  <a:pt x="65758" y="670112"/>
                </a:lnTo>
                <a:lnTo>
                  <a:pt x="84684" y="698127"/>
                </a:lnTo>
                <a:lnTo>
                  <a:pt x="105653" y="724551"/>
                </a:lnTo>
                <a:lnTo>
                  <a:pt x="128554" y="749269"/>
                </a:lnTo>
                <a:lnTo>
                  <a:pt x="153272" y="772170"/>
                </a:lnTo>
                <a:lnTo>
                  <a:pt x="179696" y="793139"/>
                </a:lnTo>
                <a:lnTo>
                  <a:pt x="207711" y="812065"/>
                </a:lnTo>
                <a:lnTo>
                  <a:pt x="237206" y="828833"/>
                </a:lnTo>
                <a:lnTo>
                  <a:pt x="268067" y="843332"/>
                </a:lnTo>
                <a:lnTo>
                  <a:pt x="300181" y="855448"/>
                </a:lnTo>
                <a:lnTo>
                  <a:pt x="333436" y="865068"/>
                </a:lnTo>
                <a:lnTo>
                  <a:pt x="367718" y="872079"/>
                </a:lnTo>
                <a:lnTo>
                  <a:pt x="402914" y="876369"/>
                </a:lnTo>
                <a:lnTo>
                  <a:pt x="438912" y="877823"/>
                </a:lnTo>
                <a:lnTo>
                  <a:pt x="474909" y="876369"/>
                </a:lnTo>
                <a:lnTo>
                  <a:pt x="510105" y="872079"/>
                </a:lnTo>
                <a:lnTo>
                  <a:pt x="544387" y="865068"/>
                </a:lnTo>
                <a:lnTo>
                  <a:pt x="577641" y="855448"/>
                </a:lnTo>
                <a:lnTo>
                  <a:pt x="609756" y="843332"/>
                </a:lnTo>
                <a:lnTo>
                  <a:pt x="640616" y="828833"/>
                </a:lnTo>
                <a:lnTo>
                  <a:pt x="670111" y="812065"/>
                </a:lnTo>
                <a:lnTo>
                  <a:pt x="698127" y="793139"/>
                </a:lnTo>
                <a:lnTo>
                  <a:pt x="724550" y="772170"/>
                </a:lnTo>
                <a:lnTo>
                  <a:pt x="749269" y="749269"/>
                </a:lnTo>
                <a:lnTo>
                  <a:pt x="772169" y="724551"/>
                </a:lnTo>
                <a:lnTo>
                  <a:pt x="793139" y="698127"/>
                </a:lnTo>
                <a:lnTo>
                  <a:pt x="812064" y="670112"/>
                </a:lnTo>
                <a:lnTo>
                  <a:pt x="828833" y="640617"/>
                </a:lnTo>
                <a:lnTo>
                  <a:pt x="843332" y="609756"/>
                </a:lnTo>
                <a:lnTo>
                  <a:pt x="855447" y="577642"/>
                </a:lnTo>
                <a:lnTo>
                  <a:pt x="865068" y="544387"/>
                </a:lnTo>
                <a:lnTo>
                  <a:pt x="872079" y="510105"/>
                </a:lnTo>
                <a:lnTo>
                  <a:pt x="876369" y="474909"/>
                </a:lnTo>
                <a:lnTo>
                  <a:pt x="877824" y="438912"/>
                </a:lnTo>
                <a:lnTo>
                  <a:pt x="876369" y="402914"/>
                </a:lnTo>
                <a:lnTo>
                  <a:pt x="872079" y="367718"/>
                </a:lnTo>
                <a:lnTo>
                  <a:pt x="865068" y="333436"/>
                </a:lnTo>
                <a:lnTo>
                  <a:pt x="855447" y="300182"/>
                </a:lnTo>
                <a:lnTo>
                  <a:pt x="843332" y="268067"/>
                </a:lnTo>
                <a:lnTo>
                  <a:pt x="828833" y="237207"/>
                </a:lnTo>
                <a:lnTo>
                  <a:pt x="812064" y="207712"/>
                </a:lnTo>
                <a:lnTo>
                  <a:pt x="793139" y="179696"/>
                </a:lnTo>
                <a:lnTo>
                  <a:pt x="772169" y="153273"/>
                </a:lnTo>
                <a:lnTo>
                  <a:pt x="749269" y="128554"/>
                </a:lnTo>
                <a:lnTo>
                  <a:pt x="724550" y="105654"/>
                </a:lnTo>
                <a:lnTo>
                  <a:pt x="698127" y="84684"/>
                </a:lnTo>
                <a:lnTo>
                  <a:pt x="670111" y="65759"/>
                </a:lnTo>
                <a:lnTo>
                  <a:pt x="640616" y="48990"/>
                </a:lnTo>
                <a:lnTo>
                  <a:pt x="609756" y="34491"/>
                </a:lnTo>
                <a:lnTo>
                  <a:pt x="577641" y="22376"/>
                </a:lnTo>
                <a:lnTo>
                  <a:pt x="544387" y="12755"/>
                </a:lnTo>
                <a:lnTo>
                  <a:pt x="510105" y="5744"/>
                </a:lnTo>
                <a:lnTo>
                  <a:pt x="474909" y="1454"/>
                </a:lnTo>
                <a:lnTo>
                  <a:pt x="438912" y="0"/>
                </a:lnTo>
                <a:lnTo>
                  <a:pt x="402914" y="1454"/>
                </a:lnTo>
                <a:lnTo>
                  <a:pt x="367718" y="5744"/>
                </a:lnTo>
                <a:lnTo>
                  <a:pt x="333436" y="12755"/>
                </a:lnTo>
                <a:lnTo>
                  <a:pt x="300181" y="22376"/>
                </a:lnTo>
                <a:lnTo>
                  <a:pt x="268067" y="34491"/>
                </a:lnTo>
                <a:lnTo>
                  <a:pt x="237206" y="48990"/>
                </a:lnTo>
                <a:lnTo>
                  <a:pt x="207711" y="65759"/>
                </a:lnTo>
                <a:lnTo>
                  <a:pt x="179696" y="84684"/>
                </a:lnTo>
                <a:lnTo>
                  <a:pt x="153272" y="105654"/>
                </a:lnTo>
                <a:lnTo>
                  <a:pt x="128554" y="128554"/>
                </a:lnTo>
                <a:lnTo>
                  <a:pt x="105653" y="153273"/>
                </a:lnTo>
                <a:lnTo>
                  <a:pt x="84684" y="179696"/>
                </a:lnTo>
                <a:lnTo>
                  <a:pt x="65758" y="207712"/>
                </a:lnTo>
                <a:lnTo>
                  <a:pt x="48990" y="237207"/>
                </a:lnTo>
                <a:lnTo>
                  <a:pt x="34491" y="268067"/>
                </a:lnTo>
                <a:lnTo>
                  <a:pt x="22375" y="300182"/>
                </a:lnTo>
                <a:lnTo>
                  <a:pt x="12755" y="333436"/>
                </a:lnTo>
                <a:lnTo>
                  <a:pt x="5744" y="367718"/>
                </a:lnTo>
                <a:lnTo>
                  <a:pt x="1454" y="402914"/>
                </a:lnTo>
                <a:lnTo>
                  <a:pt x="0" y="438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982968" y="1264920"/>
            <a:ext cx="1057655" cy="10607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116845" y="1311414"/>
            <a:ext cx="877824" cy="877823"/>
          </a:xfrm>
          <a:custGeom>
            <a:avLst/>
            <a:gdLst/>
            <a:ahLst/>
            <a:cxnLst/>
            <a:rect l="l" t="t" r="r" b="b"/>
            <a:pathLst>
              <a:path w="877824" h="877823">
                <a:moveTo>
                  <a:pt x="0" y="438912"/>
                </a:moveTo>
                <a:lnTo>
                  <a:pt x="1454" y="474909"/>
                </a:lnTo>
                <a:lnTo>
                  <a:pt x="5744" y="510105"/>
                </a:lnTo>
                <a:lnTo>
                  <a:pt x="12755" y="544387"/>
                </a:lnTo>
                <a:lnTo>
                  <a:pt x="22375" y="577642"/>
                </a:lnTo>
                <a:lnTo>
                  <a:pt x="34491" y="609756"/>
                </a:lnTo>
                <a:lnTo>
                  <a:pt x="48990" y="640617"/>
                </a:lnTo>
                <a:lnTo>
                  <a:pt x="65758" y="670112"/>
                </a:lnTo>
                <a:lnTo>
                  <a:pt x="84684" y="698127"/>
                </a:lnTo>
                <a:lnTo>
                  <a:pt x="105653" y="724551"/>
                </a:lnTo>
                <a:lnTo>
                  <a:pt x="128554" y="749269"/>
                </a:lnTo>
                <a:lnTo>
                  <a:pt x="153272" y="772170"/>
                </a:lnTo>
                <a:lnTo>
                  <a:pt x="179696" y="793139"/>
                </a:lnTo>
                <a:lnTo>
                  <a:pt x="207711" y="812065"/>
                </a:lnTo>
                <a:lnTo>
                  <a:pt x="237206" y="828833"/>
                </a:lnTo>
                <a:lnTo>
                  <a:pt x="268067" y="843332"/>
                </a:lnTo>
                <a:lnTo>
                  <a:pt x="300181" y="855448"/>
                </a:lnTo>
                <a:lnTo>
                  <a:pt x="333436" y="865068"/>
                </a:lnTo>
                <a:lnTo>
                  <a:pt x="367718" y="872079"/>
                </a:lnTo>
                <a:lnTo>
                  <a:pt x="402914" y="876369"/>
                </a:lnTo>
                <a:lnTo>
                  <a:pt x="438912" y="877823"/>
                </a:lnTo>
                <a:lnTo>
                  <a:pt x="474909" y="876369"/>
                </a:lnTo>
                <a:lnTo>
                  <a:pt x="510105" y="872079"/>
                </a:lnTo>
                <a:lnTo>
                  <a:pt x="544387" y="865068"/>
                </a:lnTo>
                <a:lnTo>
                  <a:pt x="577641" y="855448"/>
                </a:lnTo>
                <a:lnTo>
                  <a:pt x="609756" y="843332"/>
                </a:lnTo>
                <a:lnTo>
                  <a:pt x="640616" y="828833"/>
                </a:lnTo>
                <a:lnTo>
                  <a:pt x="670111" y="812065"/>
                </a:lnTo>
                <a:lnTo>
                  <a:pt x="698127" y="793139"/>
                </a:lnTo>
                <a:lnTo>
                  <a:pt x="724550" y="772170"/>
                </a:lnTo>
                <a:lnTo>
                  <a:pt x="749269" y="749269"/>
                </a:lnTo>
                <a:lnTo>
                  <a:pt x="772169" y="724551"/>
                </a:lnTo>
                <a:lnTo>
                  <a:pt x="793139" y="698127"/>
                </a:lnTo>
                <a:lnTo>
                  <a:pt x="812064" y="670112"/>
                </a:lnTo>
                <a:lnTo>
                  <a:pt x="828833" y="640617"/>
                </a:lnTo>
                <a:lnTo>
                  <a:pt x="843332" y="609756"/>
                </a:lnTo>
                <a:lnTo>
                  <a:pt x="855447" y="577642"/>
                </a:lnTo>
                <a:lnTo>
                  <a:pt x="865068" y="544387"/>
                </a:lnTo>
                <a:lnTo>
                  <a:pt x="872079" y="510105"/>
                </a:lnTo>
                <a:lnTo>
                  <a:pt x="876369" y="474909"/>
                </a:lnTo>
                <a:lnTo>
                  <a:pt x="877824" y="438912"/>
                </a:lnTo>
                <a:lnTo>
                  <a:pt x="876369" y="402914"/>
                </a:lnTo>
                <a:lnTo>
                  <a:pt x="872079" y="367718"/>
                </a:lnTo>
                <a:lnTo>
                  <a:pt x="865068" y="333436"/>
                </a:lnTo>
                <a:lnTo>
                  <a:pt x="855447" y="300182"/>
                </a:lnTo>
                <a:lnTo>
                  <a:pt x="843332" y="268067"/>
                </a:lnTo>
                <a:lnTo>
                  <a:pt x="828833" y="237207"/>
                </a:lnTo>
                <a:lnTo>
                  <a:pt x="812064" y="207712"/>
                </a:lnTo>
                <a:lnTo>
                  <a:pt x="793139" y="179696"/>
                </a:lnTo>
                <a:lnTo>
                  <a:pt x="772169" y="153273"/>
                </a:lnTo>
                <a:lnTo>
                  <a:pt x="749269" y="128554"/>
                </a:lnTo>
                <a:lnTo>
                  <a:pt x="724550" y="105654"/>
                </a:lnTo>
                <a:lnTo>
                  <a:pt x="698127" y="84684"/>
                </a:lnTo>
                <a:lnTo>
                  <a:pt x="670111" y="65759"/>
                </a:lnTo>
                <a:lnTo>
                  <a:pt x="640616" y="48990"/>
                </a:lnTo>
                <a:lnTo>
                  <a:pt x="609756" y="34491"/>
                </a:lnTo>
                <a:lnTo>
                  <a:pt x="577641" y="22376"/>
                </a:lnTo>
                <a:lnTo>
                  <a:pt x="544387" y="12755"/>
                </a:lnTo>
                <a:lnTo>
                  <a:pt x="510105" y="5744"/>
                </a:lnTo>
                <a:lnTo>
                  <a:pt x="474909" y="1454"/>
                </a:lnTo>
                <a:lnTo>
                  <a:pt x="438912" y="0"/>
                </a:lnTo>
                <a:lnTo>
                  <a:pt x="402914" y="1454"/>
                </a:lnTo>
                <a:lnTo>
                  <a:pt x="367718" y="5744"/>
                </a:lnTo>
                <a:lnTo>
                  <a:pt x="333436" y="12755"/>
                </a:lnTo>
                <a:lnTo>
                  <a:pt x="300181" y="22376"/>
                </a:lnTo>
                <a:lnTo>
                  <a:pt x="268067" y="34491"/>
                </a:lnTo>
                <a:lnTo>
                  <a:pt x="237206" y="48990"/>
                </a:lnTo>
                <a:lnTo>
                  <a:pt x="207711" y="65759"/>
                </a:lnTo>
                <a:lnTo>
                  <a:pt x="179696" y="84684"/>
                </a:lnTo>
                <a:lnTo>
                  <a:pt x="153272" y="105654"/>
                </a:lnTo>
                <a:lnTo>
                  <a:pt x="128554" y="128554"/>
                </a:lnTo>
                <a:lnTo>
                  <a:pt x="105653" y="153273"/>
                </a:lnTo>
                <a:lnTo>
                  <a:pt x="84684" y="179696"/>
                </a:lnTo>
                <a:lnTo>
                  <a:pt x="65758" y="207712"/>
                </a:lnTo>
                <a:lnTo>
                  <a:pt x="48990" y="237207"/>
                </a:lnTo>
                <a:lnTo>
                  <a:pt x="34491" y="268067"/>
                </a:lnTo>
                <a:lnTo>
                  <a:pt x="22375" y="300182"/>
                </a:lnTo>
                <a:lnTo>
                  <a:pt x="12755" y="333436"/>
                </a:lnTo>
                <a:lnTo>
                  <a:pt x="5744" y="367718"/>
                </a:lnTo>
                <a:lnTo>
                  <a:pt x="1454" y="402914"/>
                </a:lnTo>
                <a:lnTo>
                  <a:pt x="0" y="438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49042" y="2187061"/>
            <a:ext cx="85725" cy="635769"/>
          </a:xfrm>
          <a:custGeom>
            <a:avLst/>
            <a:gdLst/>
            <a:ahLst/>
            <a:cxnLst/>
            <a:rect l="l" t="t" r="r" b="b"/>
            <a:pathLst>
              <a:path w="85725" h="635769">
                <a:moveTo>
                  <a:pt x="28575" y="564332"/>
                </a:moveTo>
                <a:lnTo>
                  <a:pt x="28575" y="550044"/>
                </a:lnTo>
                <a:lnTo>
                  <a:pt x="0" y="550044"/>
                </a:lnTo>
                <a:lnTo>
                  <a:pt x="42862" y="635769"/>
                </a:lnTo>
                <a:lnTo>
                  <a:pt x="28575" y="564332"/>
                </a:lnTo>
                <a:close/>
              </a:path>
              <a:path w="85725" h="635769">
                <a:moveTo>
                  <a:pt x="85725" y="550044"/>
                </a:moveTo>
                <a:lnTo>
                  <a:pt x="57150" y="550044"/>
                </a:lnTo>
                <a:lnTo>
                  <a:pt x="57150" y="564332"/>
                </a:lnTo>
                <a:lnTo>
                  <a:pt x="85725" y="550044"/>
                </a:lnTo>
                <a:close/>
              </a:path>
              <a:path w="85725" h="635769">
                <a:moveTo>
                  <a:pt x="57149" y="0"/>
                </a:moveTo>
                <a:lnTo>
                  <a:pt x="28574" y="0"/>
                </a:lnTo>
                <a:lnTo>
                  <a:pt x="28575" y="564332"/>
                </a:lnTo>
                <a:lnTo>
                  <a:pt x="42862" y="635769"/>
                </a:lnTo>
                <a:lnTo>
                  <a:pt x="85725" y="550044"/>
                </a:lnTo>
                <a:lnTo>
                  <a:pt x="57150" y="564332"/>
                </a:lnTo>
                <a:lnTo>
                  <a:pt x="571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62032" y="2187056"/>
            <a:ext cx="85725" cy="635774"/>
          </a:xfrm>
          <a:custGeom>
            <a:avLst/>
            <a:gdLst/>
            <a:ahLst/>
            <a:cxnLst/>
            <a:rect l="l" t="t" r="r" b="b"/>
            <a:pathLst>
              <a:path w="85725" h="635774">
                <a:moveTo>
                  <a:pt x="28581" y="564342"/>
                </a:moveTo>
                <a:lnTo>
                  <a:pt x="28575" y="550054"/>
                </a:lnTo>
                <a:lnTo>
                  <a:pt x="0" y="550066"/>
                </a:lnTo>
                <a:lnTo>
                  <a:pt x="42896" y="635774"/>
                </a:lnTo>
                <a:lnTo>
                  <a:pt x="28581" y="564342"/>
                </a:lnTo>
                <a:close/>
              </a:path>
              <a:path w="85725" h="635774">
                <a:moveTo>
                  <a:pt x="85725" y="550031"/>
                </a:moveTo>
                <a:lnTo>
                  <a:pt x="57150" y="550043"/>
                </a:lnTo>
                <a:lnTo>
                  <a:pt x="57156" y="564330"/>
                </a:lnTo>
                <a:lnTo>
                  <a:pt x="85725" y="550031"/>
                </a:lnTo>
                <a:close/>
              </a:path>
              <a:path w="85725" h="635774">
                <a:moveTo>
                  <a:pt x="56929" y="0"/>
                </a:moveTo>
                <a:lnTo>
                  <a:pt x="28354" y="11"/>
                </a:lnTo>
                <a:lnTo>
                  <a:pt x="28575" y="550054"/>
                </a:lnTo>
                <a:lnTo>
                  <a:pt x="28581" y="564342"/>
                </a:lnTo>
                <a:lnTo>
                  <a:pt x="42896" y="635774"/>
                </a:lnTo>
                <a:lnTo>
                  <a:pt x="85725" y="550031"/>
                </a:lnTo>
                <a:lnTo>
                  <a:pt x="57156" y="564330"/>
                </a:lnTo>
                <a:lnTo>
                  <a:pt x="57150" y="550043"/>
                </a:lnTo>
                <a:lnTo>
                  <a:pt x="569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896786" y="2182599"/>
            <a:ext cx="85725" cy="633609"/>
          </a:xfrm>
          <a:custGeom>
            <a:avLst/>
            <a:gdLst/>
            <a:ahLst/>
            <a:cxnLst/>
            <a:rect l="l" t="t" r="r" b="b"/>
            <a:pathLst>
              <a:path w="85725" h="633609">
                <a:moveTo>
                  <a:pt x="28591" y="562188"/>
                </a:moveTo>
                <a:lnTo>
                  <a:pt x="28574" y="547900"/>
                </a:lnTo>
                <a:lnTo>
                  <a:pt x="0" y="547935"/>
                </a:lnTo>
                <a:lnTo>
                  <a:pt x="42965" y="633609"/>
                </a:lnTo>
                <a:lnTo>
                  <a:pt x="28591" y="562188"/>
                </a:lnTo>
                <a:close/>
              </a:path>
              <a:path w="85725" h="633609">
                <a:moveTo>
                  <a:pt x="85725" y="547832"/>
                </a:moveTo>
                <a:lnTo>
                  <a:pt x="57149" y="547866"/>
                </a:lnTo>
                <a:lnTo>
                  <a:pt x="57166" y="562154"/>
                </a:lnTo>
                <a:lnTo>
                  <a:pt x="85725" y="547832"/>
                </a:lnTo>
                <a:close/>
              </a:path>
              <a:path w="85725" h="633609">
                <a:moveTo>
                  <a:pt x="56488" y="0"/>
                </a:moveTo>
                <a:lnTo>
                  <a:pt x="27913" y="34"/>
                </a:lnTo>
                <a:lnTo>
                  <a:pt x="28574" y="547900"/>
                </a:lnTo>
                <a:lnTo>
                  <a:pt x="28591" y="562188"/>
                </a:lnTo>
                <a:lnTo>
                  <a:pt x="42965" y="633609"/>
                </a:lnTo>
                <a:lnTo>
                  <a:pt x="85725" y="547832"/>
                </a:lnTo>
                <a:lnTo>
                  <a:pt x="57166" y="562154"/>
                </a:lnTo>
                <a:lnTo>
                  <a:pt x="57149" y="547866"/>
                </a:lnTo>
                <a:lnTo>
                  <a:pt x="564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209777" y="2182592"/>
            <a:ext cx="85725" cy="633615"/>
          </a:xfrm>
          <a:custGeom>
            <a:avLst/>
            <a:gdLst/>
            <a:ahLst/>
            <a:cxnLst/>
            <a:rect l="l" t="t" r="r" b="b"/>
            <a:pathLst>
              <a:path w="85725" h="633615">
                <a:moveTo>
                  <a:pt x="28597" y="562201"/>
                </a:moveTo>
                <a:lnTo>
                  <a:pt x="28575" y="547913"/>
                </a:lnTo>
                <a:lnTo>
                  <a:pt x="0" y="547959"/>
                </a:lnTo>
                <a:lnTo>
                  <a:pt x="42999" y="633615"/>
                </a:lnTo>
                <a:lnTo>
                  <a:pt x="28597" y="562201"/>
                </a:lnTo>
                <a:close/>
              </a:path>
              <a:path w="85725" h="633615">
                <a:moveTo>
                  <a:pt x="85725" y="547820"/>
                </a:moveTo>
                <a:lnTo>
                  <a:pt x="57149" y="547866"/>
                </a:lnTo>
                <a:lnTo>
                  <a:pt x="57172" y="562155"/>
                </a:lnTo>
                <a:lnTo>
                  <a:pt x="85725" y="547820"/>
                </a:lnTo>
                <a:close/>
              </a:path>
              <a:path w="85725" h="633615">
                <a:moveTo>
                  <a:pt x="56268" y="0"/>
                </a:moveTo>
                <a:lnTo>
                  <a:pt x="27693" y="45"/>
                </a:lnTo>
                <a:lnTo>
                  <a:pt x="28575" y="547913"/>
                </a:lnTo>
                <a:lnTo>
                  <a:pt x="28597" y="562201"/>
                </a:lnTo>
                <a:lnTo>
                  <a:pt x="42999" y="633615"/>
                </a:lnTo>
                <a:lnTo>
                  <a:pt x="85725" y="547820"/>
                </a:lnTo>
                <a:lnTo>
                  <a:pt x="57172" y="562155"/>
                </a:lnTo>
                <a:lnTo>
                  <a:pt x="57149" y="547866"/>
                </a:lnTo>
                <a:lnTo>
                  <a:pt x="562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522767" y="2182587"/>
            <a:ext cx="85723" cy="633620"/>
          </a:xfrm>
          <a:custGeom>
            <a:avLst/>
            <a:gdLst/>
            <a:ahLst/>
            <a:cxnLst/>
            <a:rect l="l" t="t" r="r" b="b"/>
            <a:pathLst>
              <a:path w="85723" h="633620">
                <a:moveTo>
                  <a:pt x="28602" y="562211"/>
                </a:moveTo>
                <a:lnTo>
                  <a:pt x="28573" y="547923"/>
                </a:lnTo>
                <a:lnTo>
                  <a:pt x="0" y="547980"/>
                </a:lnTo>
                <a:lnTo>
                  <a:pt x="43033" y="633620"/>
                </a:lnTo>
                <a:lnTo>
                  <a:pt x="28602" y="562211"/>
                </a:lnTo>
                <a:close/>
              </a:path>
              <a:path w="85723" h="633620">
                <a:moveTo>
                  <a:pt x="85723" y="547809"/>
                </a:moveTo>
                <a:lnTo>
                  <a:pt x="57148" y="547866"/>
                </a:lnTo>
                <a:lnTo>
                  <a:pt x="57177" y="562154"/>
                </a:lnTo>
                <a:lnTo>
                  <a:pt x="85723" y="547809"/>
                </a:lnTo>
                <a:close/>
              </a:path>
              <a:path w="85723" h="633620">
                <a:moveTo>
                  <a:pt x="56050" y="0"/>
                </a:moveTo>
                <a:lnTo>
                  <a:pt x="27475" y="57"/>
                </a:lnTo>
                <a:lnTo>
                  <a:pt x="28573" y="547923"/>
                </a:lnTo>
                <a:lnTo>
                  <a:pt x="28602" y="562211"/>
                </a:lnTo>
                <a:lnTo>
                  <a:pt x="43033" y="633620"/>
                </a:lnTo>
                <a:lnTo>
                  <a:pt x="85723" y="547809"/>
                </a:lnTo>
                <a:lnTo>
                  <a:pt x="57177" y="562154"/>
                </a:lnTo>
                <a:lnTo>
                  <a:pt x="57148" y="547866"/>
                </a:lnTo>
                <a:lnTo>
                  <a:pt x="56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363711" y="1258824"/>
            <a:ext cx="1060703" cy="10576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500075" y="1304791"/>
            <a:ext cx="877824" cy="877824"/>
          </a:xfrm>
          <a:custGeom>
            <a:avLst/>
            <a:gdLst/>
            <a:ahLst/>
            <a:cxnLst/>
            <a:rect l="l" t="t" r="r" b="b"/>
            <a:pathLst>
              <a:path w="877824" h="877824">
                <a:moveTo>
                  <a:pt x="0" y="438912"/>
                </a:moveTo>
                <a:lnTo>
                  <a:pt x="1454" y="474909"/>
                </a:lnTo>
                <a:lnTo>
                  <a:pt x="5744" y="510105"/>
                </a:lnTo>
                <a:lnTo>
                  <a:pt x="12755" y="544387"/>
                </a:lnTo>
                <a:lnTo>
                  <a:pt x="22375" y="577642"/>
                </a:lnTo>
                <a:lnTo>
                  <a:pt x="34491" y="609756"/>
                </a:lnTo>
                <a:lnTo>
                  <a:pt x="48990" y="640617"/>
                </a:lnTo>
                <a:lnTo>
                  <a:pt x="65758" y="670112"/>
                </a:lnTo>
                <a:lnTo>
                  <a:pt x="84684" y="698127"/>
                </a:lnTo>
                <a:lnTo>
                  <a:pt x="105653" y="724551"/>
                </a:lnTo>
                <a:lnTo>
                  <a:pt x="128554" y="749269"/>
                </a:lnTo>
                <a:lnTo>
                  <a:pt x="153272" y="772170"/>
                </a:lnTo>
                <a:lnTo>
                  <a:pt x="179696" y="793139"/>
                </a:lnTo>
                <a:lnTo>
                  <a:pt x="207711" y="812065"/>
                </a:lnTo>
                <a:lnTo>
                  <a:pt x="237206" y="828833"/>
                </a:lnTo>
                <a:lnTo>
                  <a:pt x="268067" y="843332"/>
                </a:lnTo>
                <a:lnTo>
                  <a:pt x="300181" y="855448"/>
                </a:lnTo>
                <a:lnTo>
                  <a:pt x="333436" y="865068"/>
                </a:lnTo>
                <a:lnTo>
                  <a:pt x="367718" y="872079"/>
                </a:lnTo>
                <a:lnTo>
                  <a:pt x="402914" y="876369"/>
                </a:lnTo>
                <a:lnTo>
                  <a:pt x="438912" y="877824"/>
                </a:lnTo>
                <a:lnTo>
                  <a:pt x="474909" y="876369"/>
                </a:lnTo>
                <a:lnTo>
                  <a:pt x="510105" y="872079"/>
                </a:lnTo>
                <a:lnTo>
                  <a:pt x="544387" y="865068"/>
                </a:lnTo>
                <a:lnTo>
                  <a:pt x="577641" y="855448"/>
                </a:lnTo>
                <a:lnTo>
                  <a:pt x="609756" y="843332"/>
                </a:lnTo>
                <a:lnTo>
                  <a:pt x="640616" y="828833"/>
                </a:lnTo>
                <a:lnTo>
                  <a:pt x="670111" y="812065"/>
                </a:lnTo>
                <a:lnTo>
                  <a:pt x="698127" y="793139"/>
                </a:lnTo>
                <a:lnTo>
                  <a:pt x="724550" y="772170"/>
                </a:lnTo>
                <a:lnTo>
                  <a:pt x="749269" y="749269"/>
                </a:lnTo>
                <a:lnTo>
                  <a:pt x="772169" y="724551"/>
                </a:lnTo>
                <a:lnTo>
                  <a:pt x="793139" y="698127"/>
                </a:lnTo>
                <a:lnTo>
                  <a:pt x="812064" y="670112"/>
                </a:lnTo>
                <a:lnTo>
                  <a:pt x="828833" y="640617"/>
                </a:lnTo>
                <a:lnTo>
                  <a:pt x="843332" y="609756"/>
                </a:lnTo>
                <a:lnTo>
                  <a:pt x="855447" y="577642"/>
                </a:lnTo>
                <a:lnTo>
                  <a:pt x="865068" y="544387"/>
                </a:lnTo>
                <a:lnTo>
                  <a:pt x="872079" y="510105"/>
                </a:lnTo>
                <a:lnTo>
                  <a:pt x="876369" y="474909"/>
                </a:lnTo>
                <a:lnTo>
                  <a:pt x="877824" y="438912"/>
                </a:lnTo>
                <a:lnTo>
                  <a:pt x="876369" y="402914"/>
                </a:lnTo>
                <a:lnTo>
                  <a:pt x="872079" y="367718"/>
                </a:lnTo>
                <a:lnTo>
                  <a:pt x="865068" y="333436"/>
                </a:lnTo>
                <a:lnTo>
                  <a:pt x="855447" y="300182"/>
                </a:lnTo>
                <a:lnTo>
                  <a:pt x="843332" y="268067"/>
                </a:lnTo>
                <a:lnTo>
                  <a:pt x="828833" y="237207"/>
                </a:lnTo>
                <a:lnTo>
                  <a:pt x="812064" y="207712"/>
                </a:lnTo>
                <a:lnTo>
                  <a:pt x="793139" y="179696"/>
                </a:lnTo>
                <a:lnTo>
                  <a:pt x="772169" y="153273"/>
                </a:lnTo>
                <a:lnTo>
                  <a:pt x="749269" y="128554"/>
                </a:lnTo>
                <a:lnTo>
                  <a:pt x="724550" y="105654"/>
                </a:lnTo>
                <a:lnTo>
                  <a:pt x="698127" y="84684"/>
                </a:lnTo>
                <a:lnTo>
                  <a:pt x="670111" y="65759"/>
                </a:lnTo>
                <a:lnTo>
                  <a:pt x="640616" y="48990"/>
                </a:lnTo>
                <a:lnTo>
                  <a:pt x="609756" y="34491"/>
                </a:lnTo>
                <a:lnTo>
                  <a:pt x="577641" y="22376"/>
                </a:lnTo>
                <a:lnTo>
                  <a:pt x="544387" y="12755"/>
                </a:lnTo>
                <a:lnTo>
                  <a:pt x="510105" y="5744"/>
                </a:lnTo>
                <a:lnTo>
                  <a:pt x="474909" y="1454"/>
                </a:lnTo>
                <a:lnTo>
                  <a:pt x="438912" y="0"/>
                </a:lnTo>
                <a:lnTo>
                  <a:pt x="402914" y="1454"/>
                </a:lnTo>
                <a:lnTo>
                  <a:pt x="367718" y="5744"/>
                </a:lnTo>
                <a:lnTo>
                  <a:pt x="333436" y="12755"/>
                </a:lnTo>
                <a:lnTo>
                  <a:pt x="300181" y="22376"/>
                </a:lnTo>
                <a:lnTo>
                  <a:pt x="268067" y="34491"/>
                </a:lnTo>
                <a:lnTo>
                  <a:pt x="237206" y="48990"/>
                </a:lnTo>
                <a:lnTo>
                  <a:pt x="207711" y="65759"/>
                </a:lnTo>
                <a:lnTo>
                  <a:pt x="179696" y="84684"/>
                </a:lnTo>
                <a:lnTo>
                  <a:pt x="153272" y="105654"/>
                </a:lnTo>
                <a:lnTo>
                  <a:pt x="128554" y="128554"/>
                </a:lnTo>
                <a:lnTo>
                  <a:pt x="105653" y="153273"/>
                </a:lnTo>
                <a:lnTo>
                  <a:pt x="84684" y="179696"/>
                </a:lnTo>
                <a:lnTo>
                  <a:pt x="65758" y="207712"/>
                </a:lnTo>
                <a:lnTo>
                  <a:pt x="48990" y="237207"/>
                </a:lnTo>
                <a:lnTo>
                  <a:pt x="34491" y="268067"/>
                </a:lnTo>
                <a:lnTo>
                  <a:pt x="22375" y="300182"/>
                </a:lnTo>
                <a:lnTo>
                  <a:pt x="12755" y="333436"/>
                </a:lnTo>
                <a:lnTo>
                  <a:pt x="5744" y="367718"/>
                </a:lnTo>
                <a:lnTo>
                  <a:pt x="1454" y="402914"/>
                </a:lnTo>
                <a:lnTo>
                  <a:pt x="0" y="438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677400" y="1258824"/>
            <a:ext cx="1057655" cy="105765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812846" y="1304791"/>
            <a:ext cx="877824" cy="877824"/>
          </a:xfrm>
          <a:custGeom>
            <a:avLst/>
            <a:gdLst/>
            <a:ahLst/>
            <a:cxnLst/>
            <a:rect l="l" t="t" r="r" b="b"/>
            <a:pathLst>
              <a:path w="877824" h="877824">
                <a:moveTo>
                  <a:pt x="0" y="438912"/>
                </a:moveTo>
                <a:lnTo>
                  <a:pt x="1454" y="474909"/>
                </a:lnTo>
                <a:lnTo>
                  <a:pt x="5744" y="510105"/>
                </a:lnTo>
                <a:lnTo>
                  <a:pt x="12755" y="544387"/>
                </a:lnTo>
                <a:lnTo>
                  <a:pt x="22375" y="577642"/>
                </a:lnTo>
                <a:lnTo>
                  <a:pt x="34491" y="609756"/>
                </a:lnTo>
                <a:lnTo>
                  <a:pt x="48990" y="640617"/>
                </a:lnTo>
                <a:lnTo>
                  <a:pt x="65758" y="670112"/>
                </a:lnTo>
                <a:lnTo>
                  <a:pt x="84684" y="698127"/>
                </a:lnTo>
                <a:lnTo>
                  <a:pt x="105653" y="724551"/>
                </a:lnTo>
                <a:lnTo>
                  <a:pt x="128554" y="749269"/>
                </a:lnTo>
                <a:lnTo>
                  <a:pt x="153272" y="772170"/>
                </a:lnTo>
                <a:lnTo>
                  <a:pt x="179696" y="793139"/>
                </a:lnTo>
                <a:lnTo>
                  <a:pt x="207711" y="812065"/>
                </a:lnTo>
                <a:lnTo>
                  <a:pt x="237206" y="828833"/>
                </a:lnTo>
                <a:lnTo>
                  <a:pt x="268067" y="843332"/>
                </a:lnTo>
                <a:lnTo>
                  <a:pt x="300181" y="855448"/>
                </a:lnTo>
                <a:lnTo>
                  <a:pt x="333436" y="865068"/>
                </a:lnTo>
                <a:lnTo>
                  <a:pt x="367718" y="872079"/>
                </a:lnTo>
                <a:lnTo>
                  <a:pt x="402914" y="876369"/>
                </a:lnTo>
                <a:lnTo>
                  <a:pt x="438911" y="877824"/>
                </a:lnTo>
                <a:lnTo>
                  <a:pt x="474909" y="876369"/>
                </a:lnTo>
                <a:lnTo>
                  <a:pt x="510105" y="872079"/>
                </a:lnTo>
                <a:lnTo>
                  <a:pt x="544387" y="865068"/>
                </a:lnTo>
                <a:lnTo>
                  <a:pt x="577642" y="855448"/>
                </a:lnTo>
                <a:lnTo>
                  <a:pt x="609756" y="843332"/>
                </a:lnTo>
                <a:lnTo>
                  <a:pt x="640617" y="828833"/>
                </a:lnTo>
                <a:lnTo>
                  <a:pt x="670112" y="812065"/>
                </a:lnTo>
                <a:lnTo>
                  <a:pt x="698127" y="793139"/>
                </a:lnTo>
                <a:lnTo>
                  <a:pt x="724551" y="772170"/>
                </a:lnTo>
                <a:lnTo>
                  <a:pt x="749269" y="749269"/>
                </a:lnTo>
                <a:lnTo>
                  <a:pt x="772170" y="724551"/>
                </a:lnTo>
                <a:lnTo>
                  <a:pt x="793139" y="698127"/>
                </a:lnTo>
                <a:lnTo>
                  <a:pt x="812065" y="670112"/>
                </a:lnTo>
                <a:lnTo>
                  <a:pt x="828833" y="640617"/>
                </a:lnTo>
                <a:lnTo>
                  <a:pt x="843332" y="609756"/>
                </a:lnTo>
                <a:lnTo>
                  <a:pt x="855448" y="577642"/>
                </a:lnTo>
                <a:lnTo>
                  <a:pt x="865068" y="544387"/>
                </a:lnTo>
                <a:lnTo>
                  <a:pt x="872079" y="510105"/>
                </a:lnTo>
                <a:lnTo>
                  <a:pt x="876369" y="474909"/>
                </a:lnTo>
                <a:lnTo>
                  <a:pt x="877824" y="438912"/>
                </a:lnTo>
                <a:lnTo>
                  <a:pt x="876369" y="402914"/>
                </a:lnTo>
                <a:lnTo>
                  <a:pt x="872079" y="367718"/>
                </a:lnTo>
                <a:lnTo>
                  <a:pt x="865068" y="333436"/>
                </a:lnTo>
                <a:lnTo>
                  <a:pt x="855448" y="300182"/>
                </a:lnTo>
                <a:lnTo>
                  <a:pt x="843332" y="268067"/>
                </a:lnTo>
                <a:lnTo>
                  <a:pt x="828833" y="237207"/>
                </a:lnTo>
                <a:lnTo>
                  <a:pt x="812065" y="207712"/>
                </a:lnTo>
                <a:lnTo>
                  <a:pt x="793139" y="179696"/>
                </a:lnTo>
                <a:lnTo>
                  <a:pt x="772170" y="153273"/>
                </a:lnTo>
                <a:lnTo>
                  <a:pt x="749269" y="128554"/>
                </a:lnTo>
                <a:lnTo>
                  <a:pt x="724551" y="105654"/>
                </a:lnTo>
                <a:lnTo>
                  <a:pt x="698127" y="84684"/>
                </a:lnTo>
                <a:lnTo>
                  <a:pt x="670112" y="65759"/>
                </a:lnTo>
                <a:lnTo>
                  <a:pt x="640617" y="48990"/>
                </a:lnTo>
                <a:lnTo>
                  <a:pt x="609756" y="34491"/>
                </a:lnTo>
                <a:lnTo>
                  <a:pt x="577642" y="22376"/>
                </a:lnTo>
                <a:lnTo>
                  <a:pt x="544387" y="12755"/>
                </a:lnTo>
                <a:lnTo>
                  <a:pt x="510105" y="5744"/>
                </a:lnTo>
                <a:lnTo>
                  <a:pt x="474909" y="1454"/>
                </a:lnTo>
                <a:lnTo>
                  <a:pt x="438911" y="0"/>
                </a:lnTo>
                <a:lnTo>
                  <a:pt x="402914" y="1454"/>
                </a:lnTo>
                <a:lnTo>
                  <a:pt x="367718" y="5744"/>
                </a:lnTo>
                <a:lnTo>
                  <a:pt x="333436" y="12755"/>
                </a:lnTo>
                <a:lnTo>
                  <a:pt x="300181" y="22376"/>
                </a:lnTo>
                <a:lnTo>
                  <a:pt x="268067" y="34491"/>
                </a:lnTo>
                <a:lnTo>
                  <a:pt x="237206" y="48990"/>
                </a:lnTo>
                <a:lnTo>
                  <a:pt x="207711" y="65759"/>
                </a:lnTo>
                <a:lnTo>
                  <a:pt x="179696" y="84684"/>
                </a:lnTo>
                <a:lnTo>
                  <a:pt x="153272" y="105654"/>
                </a:lnTo>
                <a:lnTo>
                  <a:pt x="128554" y="128554"/>
                </a:lnTo>
                <a:lnTo>
                  <a:pt x="105653" y="153273"/>
                </a:lnTo>
                <a:lnTo>
                  <a:pt x="84684" y="179696"/>
                </a:lnTo>
                <a:lnTo>
                  <a:pt x="65758" y="207712"/>
                </a:lnTo>
                <a:lnTo>
                  <a:pt x="48990" y="237207"/>
                </a:lnTo>
                <a:lnTo>
                  <a:pt x="34491" y="268067"/>
                </a:lnTo>
                <a:lnTo>
                  <a:pt x="22375" y="300182"/>
                </a:lnTo>
                <a:lnTo>
                  <a:pt x="12755" y="333436"/>
                </a:lnTo>
                <a:lnTo>
                  <a:pt x="5744" y="367718"/>
                </a:lnTo>
                <a:lnTo>
                  <a:pt x="1454" y="402914"/>
                </a:lnTo>
                <a:lnTo>
                  <a:pt x="0" y="438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991088" y="1258824"/>
            <a:ext cx="1057655" cy="105765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1125617" y="1304791"/>
            <a:ext cx="877824" cy="877824"/>
          </a:xfrm>
          <a:custGeom>
            <a:avLst/>
            <a:gdLst/>
            <a:ahLst/>
            <a:cxnLst/>
            <a:rect l="l" t="t" r="r" b="b"/>
            <a:pathLst>
              <a:path w="877824" h="877824">
                <a:moveTo>
                  <a:pt x="0" y="438912"/>
                </a:moveTo>
                <a:lnTo>
                  <a:pt x="1454" y="474909"/>
                </a:lnTo>
                <a:lnTo>
                  <a:pt x="5744" y="510105"/>
                </a:lnTo>
                <a:lnTo>
                  <a:pt x="12755" y="544387"/>
                </a:lnTo>
                <a:lnTo>
                  <a:pt x="22375" y="577642"/>
                </a:lnTo>
                <a:lnTo>
                  <a:pt x="34491" y="609756"/>
                </a:lnTo>
                <a:lnTo>
                  <a:pt x="48990" y="640617"/>
                </a:lnTo>
                <a:lnTo>
                  <a:pt x="65758" y="670112"/>
                </a:lnTo>
                <a:lnTo>
                  <a:pt x="84684" y="698127"/>
                </a:lnTo>
                <a:lnTo>
                  <a:pt x="105653" y="724551"/>
                </a:lnTo>
                <a:lnTo>
                  <a:pt x="128554" y="749269"/>
                </a:lnTo>
                <a:lnTo>
                  <a:pt x="153272" y="772170"/>
                </a:lnTo>
                <a:lnTo>
                  <a:pt x="179696" y="793139"/>
                </a:lnTo>
                <a:lnTo>
                  <a:pt x="207711" y="812065"/>
                </a:lnTo>
                <a:lnTo>
                  <a:pt x="237206" y="828833"/>
                </a:lnTo>
                <a:lnTo>
                  <a:pt x="268067" y="843332"/>
                </a:lnTo>
                <a:lnTo>
                  <a:pt x="300181" y="855448"/>
                </a:lnTo>
                <a:lnTo>
                  <a:pt x="333436" y="865068"/>
                </a:lnTo>
                <a:lnTo>
                  <a:pt x="367718" y="872079"/>
                </a:lnTo>
                <a:lnTo>
                  <a:pt x="402914" y="876369"/>
                </a:lnTo>
                <a:lnTo>
                  <a:pt x="438911" y="877824"/>
                </a:lnTo>
                <a:lnTo>
                  <a:pt x="474909" y="876369"/>
                </a:lnTo>
                <a:lnTo>
                  <a:pt x="510105" y="872079"/>
                </a:lnTo>
                <a:lnTo>
                  <a:pt x="544387" y="865068"/>
                </a:lnTo>
                <a:lnTo>
                  <a:pt x="577642" y="855448"/>
                </a:lnTo>
                <a:lnTo>
                  <a:pt x="609756" y="843332"/>
                </a:lnTo>
                <a:lnTo>
                  <a:pt x="640617" y="828833"/>
                </a:lnTo>
                <a:lnTo>
                  <a:pt x="670112" y="812065"/>
                </a:lnTo>
                <a:lnTo>
                  <a:pt x="698127" y="793139"/>
                </a:lnTo>
                <a:lnTo>
                  <a:pt x="724551" y="772170"/>
                </a:lnTo>
                <a:lnTo>
                  <a:pt x="749269" y="749269"/>
                </a:lnTo>
                <a:lnTo>
                  <a:pt x="772170" y="724551"/>
                </a:lnTo>
                <a:lnTo>
                  <a:pt x="793139" y="698127"/>
                </a:lnTo>
                <a:lnTo>
                  <a:pt x="812065" y="670112"/>
                </a:lnTo>
                <a:lnTo>
                  <a:pt x="828833" y="640617"/>
                </a:lnTo>
                <a:lnTo>
                  <a:pt x="843332" y="609756"/>
                </a:lnTo>
                <a:lnTo>
                  <a:pt x="855448" y="577642"/>
                </a:lnTo>
                <a:lnTo>
                  <a:pt x="865068" y="544387"/>
                </a:lnTo>
                <a:lnTo>
                  <a:pt x="872079" y="510105"/>
                </a:lnTo>
                <a:lnTo>
                  <a:pt x="876369" y="474909"/>
                </a:lnTo>
                <a:lnTo>
                  <a:pt x="877824" y="438912"/>
                </a:lnTo>
                <a:lnTo>
                  <a:pt x="876369" y="402914"/>
                </a:lnTo>
                <a:lnTo>
                  <a:pt x="872079" y="367718"/>
                </a:lnTo>
                <a:lnTo>
                  <a:pt x="865068" y="333436"/>
                </a:lnTo>
                <a:lnTo>
                  <a:pt x="855448" y="300182"/>
                </a:lnTo>
                <a:lnTo>
                  <a:pt x="843332" y="268067"/>
                </a:lnTo>
                <a:lnTo>
                  <a:pt x="828833" y="237207"/>
                </a:lnTo>
                <a:lnTo>
                  <a:pt x="812065" y="207712"/>
                </a:lnTo>
                <a:lnTo>
                  <a:pt x="793139" y="179696"/>
                </a:lnTo>
                <a:lnTo>
                  <a:pt x="772170" y="153273"/>
                </a:lnTo>
                <a:lnTo>
                  <a:pt x="749269" y="128554"/>
                </a:lnTo>
                <a:lnTo>
                  <a:pt x="724551" y="105654"/>
                </a:lnTo>
                <a:lnTo>
                  <a:pt x="698127" y="84684"/>
                </a:lnTo>
                <a:lnTo>
                  <a:pt x="670112" y="65759"/>
                </a:lnTo>
                <a:lnTo>
                  <a:pt x="640617" y="48990"/>
                </a:lnTo>
                <a:lnTo>
                  <a:pt x="609756" y="34491"/>
                </a:lnTo>
                <a:lnTo>
                  <a:pt x="577642" y="22376"/>
                </a:lnTo>
                <a:lnTo>
                  <a:pt x="544387" y="12755"/>
                </a:lnTo>
                <a:lnTo>
                  <a:pt x="510105" y="5744"/>
                </a:lnTo>
                <a:lnTo>
                  <a:pt x="474909" y="1454"/>
                </a:lnTo>
                <a:lnTo>
                  <a:pt x="438911" y="0"/>
                </a:lnTo>
                <a:lnTo>
                  <a:pt x="402914" y="1454"/>
                </a:lnTo>
                <a:lnTo>
                  <a:pt x="367718" y="5744"/>
                </a:lnTo>
                <a:lnTo>
                  <a:pt x="333436" y="12755"/>
                </a:lnTo>
                <a:lnTo>
                  <a:pt x="300181" y="22376"/>
                </a:lnTo>
                <a:lnTo>
                  <a:pt x="268067" y="34491"/>
                </a:lnTo>
                <a:lnTo>
                  <a:pt x="237206" y="48990"/>
                </a:lnTo>
                <a:lnTo>
                  <a:pt x="207711" y="65759"/>
                </a:lnTo>
                <a:lnTo>
                  <a:pt x="179696" y="84684"/>
                </a:lnTo>
                <a:lnTo>
                  <a:pt x="153272" y="105654"/>
                </a:lnTo>
                <a:lnTo>
                  <a:pt x="128554" y="128554"/>
                </a:lnTo>
                <a:lnTo>
                  <a:pt x="105653" y="153273"/>
                </a:lnTo>
                <a:lnTo>
                  <a:pt x="84684" y="179696"/>
                </a:lnTo>
                <a:lnTo>
                  <a:pt x="65758" y="207712"/>
                </a:lnTo>
                <a:lnTo>
                  <a:pt x="48990" y="237207"/>
                </a:lnTo>
                <a:lnTo>
                  <a:pt x="34491" y="268067"/>
                </a:lnTo>
                <a:lnTo>
                  <a:pt x="22375" y="300182"/>
                </a:lnTo>
                <a:lnTo>
                  <a:pt x="12755" y="333436"/>
                </a:lnTo>
                <a:lnTo>
                  <a:pt x="5744" y="367718"/>
                </a:lnTo>
                <a:lnTo>
                  <a:pt x="1454" y="402914"/>
                </a:lnTo>
                <a:lnTo>
                  <a:pt x="0" y="438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079823" y="266349"/>
            <a:ext cx="2387071" cy="431799"/>
          </a:xfrm>
          <a:prstGeom prst="rect">
            <a:avLst/>
          </a:prstGeom>
        </p:spPr>
        <p:txBody>
          <a:bodyPr wrap="square" lIns="0" tIns="20859" rIns="0" bIns="0" rtlCol="0">
            <a:noAutofit/>
          </a:bodyPr>
          <a:lstStyle/>
          <a:p>
            <a:pPr marL="12700">
              <a:lnSpc>
                <a:spcPts val="3285"/>
              </a:lnSpc>
            </a:pPr>
            <a:r>
              <a:rPr sz="3200" u="heavy" spc="171" dirty="0">
                <a:latin typeface="Arial"/>
                <a:cs typeface="Arial"/>
              </a:rPr>
              <a:t>Our History</a:t>
            </a:r>
            <a:endParaRPr sz="3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7300" y="1615687"/>
            <a:ext cx="628606" cy="254000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 marL="12700">
              <a:lnSpc>
                <a:spcPts val="1889"/>
              </a:lnSpc>
            </a:pPr>
            <a:r>
              <a:rPr sz="1800" spc="113" dirty="0">
                <a:latin typeface="Arial"/>
                <a:cs typeface="Arial"/>
              </a:rPr>
              <a:t>1987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12577" y="1618735"/>
            <a:ext cx="628606" cy="254000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 marL="12700">
              <a:lnSpc>
                <a:spcPts val="1889"/>
              </a:lnSpc>
            </a:pPr>
            <a:r>
              <a:rPr sz="1800" spc="113" dirty="0">
                <a:latin typeface="Arial"/>
                <a:cs typeface="Arial"/>
              </a:rPr>
              <a:t>1990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53621" y="1615687"/>
            <a:ext cx="643900" cy="254000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 marL="12700">
              <a:lnSpc>
                <a:spcPts val="1889"/>
              </a:lnSpc>
            </a:pPr>
            <a:r>
              <a:rPr sz="1800" spc="144" dirty="0">
                <a:latin typeface="Arial"/>
                <a:cs typeface="Arial"/>
              </a:rPr>
              <a:t>2002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665858" y="1615687"/>
            <a:ext cx="603689" cy="254000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 marL="12700">
              <a:lnSpc>
                <a:spcPts val="1889"/>
              </a:lnSpc>
            </a:pPr>
            <a:r>
              <a:rPr sz="1800" spc="64" dirty="0">
                <a:latin typeface="Arial"/>
                <a:cs typeface="Arial"/>
              </a:rPr>
              <a:t>2010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75216" y="1615687"/>
            <a:ext cx="606204" cy="254000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 marL="12700">
              <a:lnSpc>
                <a:spcPts val="1889"/>
              </a:lnSpc>
            </a:pPr>
            <a:r>
              <a:rPr sz="1800" spc="69" dirty="0">
                <a:latin typeface="Arial"/>
                <a:cs typeface="Arial"/>
              </a:rPr>
              <a:t>2018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37184" y="1624831"/>
            <a:ext cx="628606" cy="254000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 marL="12700">
              <a:lnSpc>
                <a:spcPts val="1889"/>
              </a:lnSpc>
            </a:pPr>
            <a:r>
              <a:rPr sz="1800" spc="113" dirty="0">
                <a:latin typeface="Arial"/>
                <a:cs typeface="Arial"/>
              </a:rPr>
              <a:t>1992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32584" y="1627879"/>
            <a:ext cx="628606" cy="254000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 marL="12700">
              <a:lnSpc>
                <a:spcPts val="1889"/>
              </a:lnSpc>
            </a:pPr>
            <a:r>
              <a:rPr sz="1800" spc="113" dirty="0">
                <a:latin typeface="Arial"/>
                <a:cs typeface="Arial"/>
              </a:rPr>
              <a:t>1994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46364" y="1637023"/>
            <a:ext cx="628606" cy="254000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 marL="12700">
              <a:lnSpc>
                <a:spcPts val="1889"/>
              </a:lnSpc>
            </a:pPr>
            <a:r>
              <a:rPr sz="1800" spc="113" dirty="0">
                <a:latin typeface="Arial"/>
                <a:cs typeface="Arial"/>
              </a:rPr>
              <a:t>1995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65118" y="1637023"/>
            <a:ext cx="607118" cy="254000"/>
          </a:xfrm>
          <a:prstGeom prst="rect">
            <a:avLst/>
          </a:prstGeom>
        </p:spPr>
        <p:txBody>
          <a:bodyPr wrap="square" lIns="0" tIns="12001" rIns="0" bIns="0" rtlCol="0">
            <a:noAutofit/>
          </a:bodyPr>
          <a:lstStyle/>
          <a:p>
            <a:pPr marL="12700">
              <a:lnSpc>
                <a:spcPts val="1889"/>
              </a:lnSpc>
            </a:pPr>
            <a:r>
              <a:rPr sz="1800" spc="72" dirty="0">
                <a:latin typeface="Arial"/>
                <a:cs typeface="Arial"/>
              </a:rPr>
              <a:t>2015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34011" y="3071876"/>
            <a:ext cx="1045705" cy="1688591"/>
          </a:xfrm>
          <a:prstGeom prst="rect">
            <a:avLst/>
          </a:prstGeom>
        </p:spPr>
        <p:txBody>
          <a:bodyPr wrap="square" lIns="0" tIns="11112" rIns="0" bIns="0" rtlCol="0">
            <a:noAutofit/>
          </a:bodyPr>
          <a:lstStyle/>
          <a:p>
            <a:pPr marL="43688" marR="59650" algn="ctr">
              <a:lnSpc>
                <a:spcPts val="1750"/>
              </a:lnSpc>
            </a:pPr>
            <a:r>
              <a:rPr sz="1600" spc="-1" dirty="0">
                <a:latin typeface="Calibri"/>
                <a:cs typeface="Calibri"/>
              </a:rPr>
              <a:t>February 7</a:t>
            </a:r>
            <a:endParaRPr sz="1600">
              <a:latin typeface="Calibri"/>
              <a:cs typeface="Calibri"/>
            </a:endParaRPr>
          </a:p>
          <a:p>
            <a:pPr marL="113411" marR="128750" algn="ctr">
              <a:lnSpc>
                <a:spcPts val="1895"/>
              </a:lnSpc>
              <a:spcBef>
                <a:spcPts val="7"/>
              </a:spcBef>
            </a:pPr>
            <a:r>
              <a:rPr sz="1600" dirty="0">
                <a:latin typeface="Calibri"/>
                <a:cs typeface="Calibri"/>
              </a:rPr>
              <a:t>– Second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</a:pPr>
            <a:r>
              <a:rPr sz="1600" spc="-1" dirty="0">
                <a:latin typeface="Calibri"/>
                <a:cs typeface="Calibri"/>
              </a:rPr>
              <a:t>Commission</a:t>
            </a:r>
            <a:endParaRPr sz="1600">
              <a:latin typeface="Calibri"/>
              <a:cs typeface="Calibri"/>
            </a:endParaRPr>
          </a:p>
          <a:p>
            <a:pPr marR="14756" indent="0" algn="ctr">
              <a:lnSpc>
                <a:spcPct val="99182"/>
              </a:lnSpc>
            </a:pPr>
            <a:r>
              <a:rPr sz="1600" spc="-4" dirty="0">
                <a:latin typeface="Calibri"/>
                <a:cs typeface="Calibri"/>
              </a:rPr>
              <a:t>inaug</a:t>
            </a:r>
            <a:r>
              <a:rPr sz="1600" spc="0" dirty="0">
                <a:latin typeface="Calibri"/>
                <a:cs typeface="Calibri"/>
              </a:rPr>
              <a:t>u</a:t>
            </a:r>
            <a:r>
              <a:rPr sz="1600" spc="-29" dirty="0">
                <a:latin typeface="Calibri"/>
                <a:cs typeface="Calibri"/>
              </a:rPr>
              <a:t>r</a:t>
            </a:r>
            <a:r>
              <a:rPr sz="1600" spc="-19" dirty="0">
                <a:latin typeface="Calibri"/>
                <a:cs typeface="Calibri"/>
              </a:rPr>
              <a:t>a</a:t>
            </a:r>
            <a:r>
              <a:rPr sz="1600" spc="-14" dirty="0">
                <a:latin typeface="Calibri"/>
                <a:cs typeface="Calibri"/>
              </a:rPr>
              <a:t>t</a:t>
            </a:r>
            <a:r>
              <a:rPr sz="1600" spc="4" dirty="0">
                <a:latin typeface="Calibri"/>
                <a:cs typeface="Calibri"/>
              </a:rPr>
              <a:t>e</a:t>
            </a:r>
            <a:r>
              <a:rPr sz="1600" spc="0" dirty="0">
                <a:latin typeface="Calibri"/>
                <a:cs typeface="Calibri"/>
              </a:rPr>
              <a:t>d </a:t>
            </a:r>
            <a:r>
              <a:rPr sz="1600" spc="-9" dirty="0">
                <a:latin typeface="Calibri"/>
                <a:cs typeface="Calibri"/>
              </a:rPr>
              <a:t>by </a:t>
            </a:r>
            <a:r>
              <a:rPr sz="1600" spc="0" dirty="0">
                <a:latin typeface="Calibri"/>
                <a:cs typeface="Calibri"/>
              </a:rPr>
              <a:t>P</a:t>
            </a:r>
            <a:r>
              <a:rPr sz="1600" spc="-14" dirty="0">
                <a:latin typeface="Calibri"/>
                <a:cs typeface="Calibri"/>
              </a:rPr>
              <a:t>r</a:t>
            </a:r>
            <a:r>
              <a:rPr sz="1600" spc="4" dirty="0">
                <a:latin typeface="Calibri"/>
                <a:cs typeface="Calibri"/>
              </a:rPr>
              <a:t>e</a:t>
            </a:r>
            <a:r>
              <a:rPr sz="1600" spc="0" dirty="0">
                <a:latin typeface="Calibri"/>
                <a:cs typeface="Calibri"/>
              </a:rPr>
              <a:t>s</a:t>
            </a:r>
            <a:r>
              <a:rPr sz="1600" spc="-4" dirty="0">
                <a:latin typeface="Calibri"/>
                <a:cs typeface="Calibri"/>
              </a:rPr>
              <a:t>i</a:t>
            </a:r>
            <a:r>
              <a:rPr sz="1600" spc="0" dirty="0">
                <a:latin typeface="Calibri"/>
                <a:cs typeface="Calibri"/>
              </a:rPr>
              <a:t>d</a:t>
            </a:r>
            <a:r>
              <a:rPr sz="1600" spc="4" dirty="0">
                <a:latin typeface="Calibri"/>
                <a:cs typeface="Calibri"/>
              </a:rPr>
              <a:t>e</a:t>
            </a:r>
            <a:r>
              <a:rPr sz="1600" spc="-19" dirty="0">
                <a:latin typeface="Calibri"/>
                <a:cs typeface="Calibri"/>
              </a:rPr>
              <a:t>n</a:t>
            </a:r>
            <a:r>
              <a:rPr sz="1600" spc="0" dirty="0">
                <a:latin typeface="Calibri"/>
                <a:cs typeface="Calibri"/>
              </a:rPr>
              <a:t>t </a:t>
            </a:r>
            <a:r>
              <a:rPr sz="1600" spc="-9" dirty="0">
                <a:latin typeface="Calibri"/>
                <a:cs typeface="Calibri"/>
              </a:rPr>
              <a:t>J</a:t>
            </a:r>
            <a:r>
              <a:rPr sz="1600" spc="4" dirty="0">
                <a:latin typeface="Calibri"/>
                <a:cs typeface="Calibri"/>
              </a:rPr>
              <a:t>.</a:t>
            </a:r>
            <a:r>
              <a:rPr sz="1600" spc="9" dirty="0">
                <a:latin typeface="Calibri"/>
                <a:cs typeface="Calibri"/>
              </a:rPr>
              <a:t>A</a:t>
            </a:r>
            <a:r>
              <a:rPr sz="1600" spc="0" dirty="0">
                <a:latin typeface="Calibri"/>
                <a:cs typeface="Calibri"/>
              </a:rPr>
              <a:t>. </a:t>
            </a:r>
            <a:r>
              <a:rPr sz="1600" spc="-19" dirty="0">
                <a:latin typeface="Calibri"/>
                <a:cs typeface="Calibri"/>
              </a:rPr>
              <a:t>K</a:t>
            </a:r>
            <a:r>
              <a:rPr sz="1600" spc="0" dirty="0">
                <a:latin typeface="Calibri"/>
                <a:cs typeface="Calibri"/>
              </a:rPr>
              <a:t>u</a:t>
            </a:r>
            <a:r>
              <a:rPr sz="1600" spc="-34" dirty="0">
                <a:latin typeface="Calibri"/>
                <a:cs typeface="Calibri"/>
              </a:rPr>
              <a:t>f</a:t>
            </a:r>
            <a:r>
              <a:rPr sz="1600" spc="4" dirty="0">
                <a:latin typeface="Calibri"/>
                <a:cs typeface="Calibri"/>
              </a:rPr>
              <a:t>o</a:t>
            </a:r>
            <a:r>
              <a:rPr sz="1600" spc="-4" dirty="0">
                <a:latin typeface="Calibri"/>
                <a:cs typeface="Calibri"/>
              </a:rPr>
              <a:t>u</a:t>
            </a:r>
            <a:r>
              <a:rPr sz="1600" spc="0" dirty="0">
                <a:latin typeface="Calibri"/>
                <a:cs typeface="Calibri"/>
              </a:rPr>
              <a:t>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24423" y="3074924"/>
            <a:ext cx="1045705" cy="1688591"/>
          </a:xfrm>
          <a:prstGeom prst="rect">
            <a:avLst/>
          </a:prstGeom>
        </p:spPr>
        <p:txBody>
          <a:bodyPr wrap="square" lIns="0" tIns="11112" rIns="0" bIns="0" rtlCol="0">
            <a:noAutofit/>
          </a:bodyPr>
          <a:lstStyle/>
          <a:p>
            <a:pPr marL="211582" marR="226679" algn="ctr">
              <a:lnSpc>
                <a:spcPts val="1750"/>
              </a:lnSpc>
            </a:pPr>
            <a:r>
              <a:rPr sz="1600" spc="-2" dirty="0">
                <a:latin typeface="Calibri"/>
                <a:cs typeface="Calibri"/>
              </a:rPr>
              <a:t>Fourth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  <a:spcBef>
                <a:spcPts val="7"/>
              </a:spcBef>
            </a:pPr>
            <a:r>
              <a:rPr sz="1600" spc="-1" dirty="0">
                <a:latin typeface="Calibri"/>
                <a:cs typeface="Calibri"/>
              </a:rPr>
              <a:t>Commission</a:t>
            </a:r>
            <a:endParaRPr sz="1600">
              <a:latin typeface="Calibri"/>
              <a:cs typeface="Calibri"/>
            </a:endParaRPr>
          </a:p>
          <a:p>
            <a:pPr marR="5420" algn="ctr">
              <a:lnSpc>
                <a:spcPts val="1895"/>
              </a:lnSpc>
            </a:pPr>
            <a:r>
              <a:rPr sz="1600" spc="-7" dirty="0">
                <a:latin typeface="Calibri"/>
                <a:cs typeface="Calibri"/>
              </a:rPr>
              <a:t>inaugurated</a:t>
            </a:r>
            <a:endParaRPr sz="1600">
              <a:latin typeface="Calibri"/>
              <a:cs typeface="Calibri"/>
            </a:endParaRPr>
          </a:p>
          <a:p>
            <a:pPr marL="105919" marR="121729" indent="-977" algn="ctr">
              <a:lnSpc>
                <a:spcPts val="1900"/>
              </a:lnSpc>
              <a:spcBef>
                <a:spcPts val="95"/>
              </a:spcBef>
            </a:pPr>
            <a:r>
              <a:rPr sz="1600" spc="-9" dirty="0">
                <a:latin typeface="Calibri"/>
                <a:cs typeface="Calibri"/>
              </a:rPr>
              <a:t>by </a:t>
            </a:r>
            <a:r>
              <a:rPr sz="1600" spc="0" dirty="0">
                <a:latin typeface="Calibri"/>
                <a:cs typeface="Calibri"/>
              </a:rPr>
              <a:t>P</a:t>
            </a:r>
            <a:r>
              <a:rPr sz="1600" spc="-14" dirty="0">
                <a:latin typeface="Calibri"/>
                <a:cs typeface="Calibri"/>
              </a:rPr>
              <a:t>r</a:t>
            </a:r>
            <a:r>
              <a:rPr sz="1600" spc="4" dirty="0">
                <a:latin typeface="Calibri"/>
                <a:cs typeface="Calibri"/>
              </a:rPr>
              <a:t>e</a:t>
            </a:r>
            <a:r>
              <a:rPr sz="1600" spc="0" dirty="0">
                <a:latin typeface="Calibri"/>
                <a:cs typeface="Calibri"/>
              </a:rPr>
              <a:t>s</a:t>
            </a:r>
            <a:r>
              <a:rPr sz="1600" spc="-4" dirty="0">
                <a:latin typeface="Calibri"/>
                <a:cs typeface="Calibri"/>
              </a:rPr>
              <a:t>i</a:t>
            </a:r>
            <a:r>
              <a:rPr sz="1600" spc="0" dirty="0">
                <a:latin typeface="Calibri"/>
                <a:cs typeface="Calibri"/>
              </a:rPr>
              <a:t>d</a:t>
            </a:r>
            <a:r>
              <a:rPr sz="1600" spc="4" dirty="0">
                <a:latin typeface="Calibri"/>
                <a:cs typeface="Calibri"/>
              </a:rPr>
              <a:t>e</a:t>
            </a:r>
            <a:r>
              <a:rPr sz="1600" spc="-19" dirty="0">
                <a:latin typeface="Calibri"/>
                <a:cs typeface="Calibri"/>
              </a:rPr>
              <a:t>n</a:t>
            </a:r>
            <a:r>
              <a:rPr sz="1600" spc="0" dirty="0">
                <a:latin typeface="Calibri"/>
                <a:cs typeface="Calibri"/>
              </a:rPr>
              <a:t>t </a:t>
            </a:r>
            <a:r>
              <a:rPr sz="1600" spc="-9" dirty="0">
                <a:latin typeface="Calibri"/>
                <a:cs typeface="Calibri"/>
              </a:rPr>
              <a:t>J</a:t>
            </a:r>
            <a:r>
              <a:rPr sz="1600" spc="-4" dirty="0">
                <a:latin typeface="Calibri"/>
                <a:cs typeface="Calibri"/>
              </a:rPr>
              <a:t>.</a:t>
            </a:r>
            <a:r>
              <a:rPr sz="1600" spc="-34" dirty="0">
                <a:latin typeface="Calibri"/>
                <a:cs typeface="Calibri"/>
              </a:rPr>
              <a:t>D</a:t>
            </a:r>
            <a:r>
              <a:rPr sz="1600" spc="0" dirty="0">
                <a:latin typeface="Calibri"/>
                <a:cs typeface="Calibri"/>
              </a:rPr>
              <a:t>. </a:t>
            </a:r>
            <a:r>
              <a:rPr sz="1600" spc="-4" dirty="0">
                <a:latin typeface="Calibri"/>
                <a:cs typeface="Calibri"/>
              </a:rPr>
              <a:t>Maham</a:t>
            </a:r>
            <a:r>
              <a:rPr sz="1600" spc="0" dirty="0">
                <a:latin typeface="Calibri"/>
                <a:cs typeface="Calibri"/>
              </a:rPr>
              <a:t>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67123" y="3081020"/>
            <a:ext cx="934894" cy="3151631"/>
          </a:xfrm>
          <a:prstGeom prst="rect">
            <a:avLst/>
          </a:prstGeom>
        </p:spPr>
        <p:txBody>
          <a:bodyPr wrap="square" lIns="0" tIns="11112" rIns="0" bIns="0" rtlCol="0">
            <a:noAutofit/>
          </a:bodyPr>
          <a:lstStyle/>
          <a:p>
            <a:pPr marL="80073" marR="95645" algn="ctr">
              <a:lnSpc>
                <a:spcPts val="1750"/>
              </a:lnSpc>
            </a:pPr>
            <a:r>
              <a:rPr sz="1600" spc="-3" dirty="0">
                <a:latin typeface="Calibri"/>
                <a:cs typeface="Calibri"/>
              </a:rPr>
              <a:t>Enabling</a:t>
            </a:r>
            <a:endParaRPr sz="1600">
              <a:latin typeface="Calibri"/>
              <a:cs typeface="Calibri"/>
            </a:endParaRPr>
          </a:p>
          <a:p>
            <a:pPr marL="144972" marR="160229" algn="ctr">
              <a:lnSpc>
                <a:spcPts val="1920"/>
              </a:lnSpc>
              <a:spcBef>
                <a:spcPts val="8"/>
              </a:spcBef>
            </a:pPr>
            <a:r>
              <a:rPr sz="1600" spc="1" dirty="0">
                <a:latin typeface="Calibri"/>
                <a:cs typeface="Calibri"/>
              </a:rPr>
              <a:t>Acts of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</a:pPr>
            <a:r>
              <a:rPr sz="1600" spc="-6" dirty="0">
                <a:latin typeface="Calibri"/>
                <a:cs typeface="Calibri"/>
              </a:rPr>
              <a:t>Parliament</a:t>
            </a:r>
            <a:endParaRPr sz="1600">
              <a:latin typeface="Calibri"/>
              <a:cs typeface="Calibri"/>
            </a:endParaRPr>
          </a:p>
          <a:p>
            <a:pPr marL="16384" marR="32219" indent="450" algn="ctr">
              <a:lnSpc>
                <a:spcPct val="99995"/>
              </a:lnSpc>
            </a:pPr>
            <a:r>
              <a:rPr sz="1600" spc="-1" dirty="0">
                <a:latin typeface="Calibri"/>
                <a:cs typeface="Calibri"/>
              </a:rPr>
              <a:t>of Ghana passed to formally establish NDPC (NDPC Act</a:t>
            </a:r>
            <a:endParaRPr sz="1600">
              <a:latin typeface="Calibri"/>
              <a:cs typeface="Calibri"/>
            </a:endParaRPr>
          </a:p>
          <a:p>
            <a:pPr marL="41148" marR="57017" algn="ctr">
              <a:lnSpc>
                <a:spcPts val="1905"/>
              </a:lnSpc>
              <a:spcBef>
                <a:spcPts val="95"/>
              </a:spcBef>
            </a:pPr>
            <a:r>
              <a:rPr sz="1600" dirty="0">
                <a:latin typeface="Calibri"/>
                <a:cs typeface="Calibri"/>
              </a:rPr>
              <a:t>1994, Act</a:t>
            </a:r>
            <a:endParaRPr sz="1600">
              <a:latin typeface="Calibri"/>
              <a:cs typeface="Calibri"/>
            </a:endParaRPr>
          </a:p>
          <a:p>
            <a:pPr marR="14907" algn="ctr">
              <a:lnSpc>
                <a:spcPts val="1895"/>
              </a:lnSpc>
            </a:pPr>
            <a:r>
              <a:rPr sz="1600" spc="1" dirty="0">
                <a:latin typeface="Calibri"/>
                <a:cs typeface="Calibri"/>
              </a:rPr>
              <a:t>479; NDPS</a:t>
            </a:r>
            <a:endParaRPr sz="1600">
              <a:latin typeface="Calibri"/>
              <a:cs typeface="Calibri"/>
            </a:endParaRPr>
          </a:p>
          <a:p>
            <a:pPr marL="50484" marR="66262" indent="0" algn="ctr">
              <a:lnSpc>
                <a:spcPts val="1900"/>
              </a:lnSpc>
              <a:spcBef>
                <a:spcPts val="0"/>
              </a:spcBef>
            </a:pPr>
            <a:r>
              <a:rPr sz="1600" spc="0" dirty="0">
                <a:latin typeface="Calibri"/>
                <a:cs typeface="Calibri"/>
              </a:rPr>
              <a:t>Act 1994, Act 480)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79739" y="3081020"/>
            <a:ext cx="1096709" cy="1932431"/>
          </a:xfrm>
          <a:prstGeom prst="rect">
            <a:avLst/>
          </a:prstGeom>
        </p:spPr>
        <p:txBody>
          <a:bodyPr wrap="square" lIns="0" tIns="11112" rIns="0" bIns="0" rtlCol="0">
            <a:noAutofit/>
          </a:bodyPr>
          <a:lstStyle/>
          <a:p>
            <a:pPr marL="21018" marR="36907" algn="ctr">
              <a:lnSpc>
                <a:spcPts val="1750"/>
              </a:lnSpc>
            </a:pPr>
            <a:r>
              <a:rPr sz="1600" spc="-3" dirty="0">
                <a:latin typeface="Calibri"/>
                <a:cs typeface="Calibri"/>
              </a:rPr>
              <a:t>June2 –First</a:t>
            </a:r>
            <a:endParaRPr sz="1600">
              <a:latin typeface="Calibri"/>
              <a:cs typeface="Calibri"/>
            </a:endParaRPr>
          </a:p>
          <a:p>
            <a:pPr marL="112968" marR="127714" algn="ctr">
              <a:lnSpc>
                <a:spcPts val="1920"/>
              </a:lnSpc>
              <a:spcBef>
                <a:spcPts val="8"/>
              </a:spcBef>
            </a:pPr>
            <a:r>
              <a:rPr sz="1600" spc="0" dirty="0">
                <a:latin typeface="Calibri"/>
                <a:cs typeface="Calibri"/>
              </a:rPr>
              <a:t>“Board of</a:t>
            </a:r>
            <a:endParaRPr sz="1600">
              <a:latin typeface="Calibri"/>
              <a:cs typeface="Calibri"/>
            </a:endParaRPr>
          </a:p>
          <a:p>
            <a:pPr marL="39560" marR="55645" algn="ctr">
              <a:lnSpc>
                <a:spcPts val="1895"/>
              </a:lnSpc>
            </a:pPr>
            <a:r>
              <a:rPr sz="1600" spc="-1" dirty="0">
                <a:latin typeface="Calibri"/>
                <a:cs typeface="Calibri"/>
              </a:rPr>
              <a:t>Governors”</a:t>
            </a:r>
            <a:endParaRPr sz="1600">
              <a:latin typeface="Calibri"/>
              <a:cs typeface="Calibri"/>
            </a:endParaRPr>
          </a:p>
          <a:p>
            <a:pPr marL="422910" marR="438213" algn="ctr">
              <a:lnSpc>
                <a:spcPct val="101725"/>
              </a:lnSpc>
            </a:pPr>
            <a:r>
              <a:rPr sz="1600" spc="4" dirty="0">
                <a:latin typeface="Calibri"/>
                <a:cs typeface="Calibri"/>
              </a:rPr>
              <a:t>or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  <a:spcBef>
                <a:spcPts val="94"/>
              </a:spcBef>
            </a:pPr>
            <a:r>
              <a:rPr sz="1600" spc="0" dirty="0">
                <a:latin typeface="Calibri"/>
                <a:cs typeface="Calibri"/>
              </a:rPr>
              <a:t>‘Commission</a:t>
            </a:r>
            <a:endParaRPr sz="1600">
              <a:latin typeface="Calibri"/>
              <a:cs typeface="Calibri"/>
            </a:endParaRPr>
          </a:p>
          <a:p>
            <a:pPr marL="87820" marR="103024" algn="ctr">
              <a:lnSpc>
                <a:spcPts val="1895"/>
              </a:lnSpc>
            </a:pPr>
            <a:r>
              <a:rPr sz="1600" spc="34" dirty="0">
                <a:latin typeface="Calibri"/>
                <a:cs typeface="Calibri"/>
              </a:rPr>
              <a:t>’ sworn in</a:t>
            </a:r>
            <a:endParaRPr sz="1600">
              <a:latin typeface="Calibri"/>
              <a:cs typeface="Calibri"/>
            </a:endParaRPr>
          </a:p>
          <a:p>
            <a:pPr marR="12603" algn="ctr">
              <a:lnSpc>
                <a:spcPts val="1920"/>
              </a:lnSpc>
              <a:spcBef>
                <a:spcPts val="1"/>
              </a:spcBef>
            </a:pPr>
            <a:r>
              <a:rPr sz="1600" spc="-3" dirty="0">
                <a:latin typeface="Calibri"/>
                <a:cs typeface="Calibri"/>
              </a:rPr>
              <a:t>by President</a:t>
            </a:r>
            <a:endParaRPr sz="1600">
              <a:latin typeface="Calibri"/>
              <a:cs typeface="Calibri"/>
            </a:endParaRPr>
          </a:p>
          <a:p>
            <a:pPr marL="11684" marR="27305" algn="ctr">
              <a:lnSpc>
                <a:spcPts val="1895"/>
              </a:lnSpc>
            </a:pPr>
            <a:r>
              <a:rPr sz="1600" spc="-2" dirty="0">
                <a:latin typeface="Calibri"/>
                <a:cs typeface="Calibri"/>
              </a:rPr>
              <a:t>J.J. Rawlings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11651" y="3081020"/>
            <a:ext cx="1036369" cy="1447799"/>
          </a:xfrm>
          <a:prstGeom prst="rect">
            <a:avLst/>
          </a:prstGeom>
        </p:spPr>
        <p:txBody>
          <a:bodyPr wrap="square" lIns="0" tIns="11112" rIns="0" bIns="0" rtlCol="0">
            <a:noAutofit/>
          </a:bodyPr>
          <a:lstStyle/>
          <a:p>
            <a:pPr marL="274256" marR="280124" algn="ctr">
              <a:lnSpc>
                <a:spcPts val="1750"/>
              </a:lnSpc>
            </a:pPr>
            <a:r>
              <a:rPr sz="1600" spc="-6" dirty="0">
                <a:latin typeface="Calibri"/>
                <a:cs typeface="Calibri"/>
              </a:rPr>
              <a:t>Third</a:t>
            </a:r>
            <a:endParaRPr sz="1600">
              <a:latin typeface="Calibri"/>
              <a:cs typeface="Calibri"/>
            </a:endParaRPr>
          </a:p>
          <a:p>
            <a:pPr indent="0" algn="ctr">
              <a:lnSpc>
                <a:spcPts val="1900"/>
              </a:lnSpc>
              <a:spcBef>
                <a:spcPts val="7"/>
              </a:spcBef>
            </a:pPr>
            <a:r>
              <a:rPr sz="1600" spc="-4" dirty="0">
                <a:latin typeface="Calibri"/>
                <a:cs typeface="Calibri"/>
              </a:rPr>
              <a:t>C</a:t>
            </a:r>
            <a:r>
              <a:rPr sz="1600" spc="4" dirty="0">
                <a:latin typeface="Calibri"/>
                <a:cs typeface="Calibri"/>
              </a:rPr>
              <a:t>o</a:t>
            </a:r>
            <a:r>
              <a:rPr sz="1600" spc="-4" dirty="0">
                <a:latin typeface="Calibri"/>
                <a:cs typeface="Calibri"/>
              </a:rPr>
              <a:t>mmi</a:t>
            </a:r>
            <a:r>
              <a:rPr sz="1600" spc="0" dirty="0">
                <a:latin typeface="Calibri"/>
                <a:cs typeface="Calibri"/>
              </a:rPr>
              <a:t>ss</a:t>
            </a:r>
            <a:r>
              <a:rPr sz="1600" spc="-4" dirty="0">
                <a:latin typeface="Calibri"/>
                <a:cs typeface="Calibri"/>
              </a:rPr>
              <a:t>i</a:t>
            </a:r>
            <a:r>
              <a:rPr sz="1600" spc="4" dirty="0">
                <a:latin typeface="Calibri"/>
                <a:cs typeface="Calibri"/>
              </a:rPr>
              <a:t>o</a:t>
            </a:r>
            <a:r>
              <a:rPr sz="1600" spc="0" dirty="0">
                <a:latin typeface="Calibri"/>
                <a:cs typeface="Calibri"/>
              </a:rPr>
              <a:t>n </a:t>
            </a:r>
            <a:r>
              <a:rPr sz="1600" spc="-4" dirty="0">
                <a:latin typeface="Calibri"/>
                <a:cs typeface="Calibri"/>
              </a:rPr>
              <a:t>inaug</a:t>
            </a:r>
            <a:r>
              <a:rPr sz="1600" spc="0" dirty="0">
                <a:latin typeface="Calibri"/>
                <a:cs typeface="Calibri"/>
              </a:rPr>
              <a:t>u</a:t>
            </a:r>
            <a:r>
              <a:rPr sz="1600" spc="-29" dirty="0">
                <a:latin typeface="Calibri"/>
                <a:cs typeface="Calibri"/>
              </a:rPr>
              <a:t>r</a:t>
            </a:r>
            <a:r>
              <a:rPr sz="1600" spc="-19" dirty="0">
                <a:latin typeface="Calibri"/>
                <a:cs typeface="Calibri"/>
              </a:rPr>
              <a:t>a</a:t>
            </a:r>
            <a:r>
              <a:rPr sz="1600" spc="-14" dirty="0">
                <a:latin typeface="Calibri"/>
                <a:cs typeface="Calibri"/>
              </a:rPr>
              <a:t>t</a:t>
            </a:r>
            <a:r>
              <a:rPr sz="1600" spc="4" dirty="0">
                <a:latin typeface="Calibri"/>
                <a:cs typeface="Calibri"/>
              </a:rPr>
              <a:t>e</a:t>
            </a:r>
            <a:r>
              <a:rPr sz="1600" spc="0" dirty="0">
                <a:latin typeface="Calibri"/>
                <a:cs typeface="Calibri"/>
              </a:rPr>
              <a:t>d</a:t>
            </a:r>
            <a:endParaRPr sz="1600">
              <a:latin typeface="Calibri"/>
              <a:cs typeface="Calibri"/>
            </a:endParaRPr>
          </a:p>
          <a:p>
            <a:pPr marL="86425" marR="92395" indent="-1480" algn="ctr">
              <a:lnSpc>
                <a:spcPts val="1900"/>
              </a:lnSpc>
              <a:spcBef>
                <a:spcPts val="90"/>
              </a:spcBef>
            </a:pPr>
            <a:r>
              <a:rPr sz="1600" spc="-9" dirty="0">
                <a:latin typeface="Calibri"/>
                <a:cs typeface="Calibri"/>
              </a:rPr>
              <a:t>by </a:t>
            </a:r>
            <a:r>
              <a:rPr sz="1600" spc="0" dirty="0">
                <a:latin typeface="Calibri"/>
                <a:cs typeface="Calibri"/>
              </a:rPr>
              <a:t>P</a:t>
            </a:r>
            <a:r>
              <a:rPr sz="1600" spc="-14" dirty="0">
                <a:latin typeface="Calibri"/>
                <a:cs typeface="Calibri"/>
              </a:rPr>
              <a:t>r</a:t>
            </a:r>
            <a:r>
              <a:rPr sz="1600" spc="4" dirty="0">
                <a:latin typeface="Calibri"/>
                <a:cs typeface="Calibri"/>
              </a:rPr>
              <a:t>e</a:t>
            </a:r>
            <a:r>
              <a:rPr sz="1600" spc="0" dirty="0">
                <a:latin typeface="Calibri"/>
                <a:cs typeface="Calibri"/>
              </a:rPr>
              <a:t>s</a:t>
            </a:r>
            <a:r>
              <a:rPr sz="1600" spc="-4" dirty="0">
                <a:latin typeface="Calibri"/>
                <a:cs typeface="Calibri"/>
              </a:rPr>
              <a:t>i</a:t>
            </a:r>
            <a:r>
              <a:rPr sz="1600" spc="0" dirty="0">
                <a:latin typeface="Calibri"/>
                <a:cs typeface="Calibri"/>
              </a:rPr>
              <a:t>d</a:t>
            </a:r>
            <a:r>
              <a:rPr sz="1600" spc="4" dirty="0">
                <a:latin typeface="Calibri"/>
                <a:cs typeface="Calibri"/>
              </a:rPr>
              <a:t>e</a:t>
            </a:r>
            <a:r>
              <a:rPr sz="1600" spc="-19" dirty="0">
                <a:latin typeface="Calibri"/>
                <a:cs typeface="Calibri"/>
              </a:rPr>
              <a:t>n</a:t>
            </a:r>
            <a:r>
              <a:rPr sz="1600" spc="0" dirty="0">
                <a:latin typeface="Calibri"/>
                <a:cs typeface="Calibri"/>
              </a:rPr>
              <a:t>t </a:t>
            </a:r>
            <a:r>
              <a:rPr sz="1600" spc="-9" dirty="0">
                <a:latin typeface="Calibri"/>
                <a:cs typeface="Calibri"/>
              </a:rPr>
              <a:t>J</a:t>
            </a:r>
            <a:r>
              <a:rPr sz="1600" spc="-4" dirty="0">
                <a:latin typeface="Calibri"/>
                <a:cs typeface="Calibri"/>
              </a:rPr>
              <a:t>.</a:t>
            </a:r>
            <a:r>
              <a:rPr sz="1600" spc="4" dirty="0">
                <a:latin typeface="Calibri"/>
                <a:cs typeface="Calibri"/>
              </a:rPr>
              <a:t>E.</a:t>
            </a:r>
            <a:r>
              <a:rPr sz="1600" spc="0" dirty="0">
                <a:latin typeface="Calibri"/>
                <a:cs typeface="Calibri"/>
              </a:rPr>
              <a:t>A </a:t>
            </a:r>
            <a:r>
              <a:rPr sz="1600" spc="-4" dirty="0">
                <a:latin typeface="Calibri"/>
                <a:cs typeface="Calibri"/>
              </a:rPr>
              <a:t>Mill</a:t>
            </a:r>
            <a:r>
              <a:rPr sz="1600" spc="0" dirty="0">
                <a:latin typeface="Calibri"/>
                <a:cs typeface="Calibri"/>
              </a:rPr>
              <a:t>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981395" y="3081020"/>
            <a:ext cx="1045705" cy="1929383"/>
          </a:xfrm>
          <a:prstGeom prst="rect">
            <a:avLst/>
          </a:prstGeom>
        </p:spPr>
        <p:txBody>
          <a:bodyPr wrap="square" lIns="0" tIns="11112" rIns="0" bIns="0" rtlCol="0">
            <a:noAutofit/>
          </a:bodyPr>
          <a:lstStyle/>
          <a:p>
            <a:pPr marL="299085" marR="314009" algn="ctr">
              <a:lnSpc>
                <a:spcPts val="1750"/>
              </a:lnSpc>
            </a:pPr>
            <a:r>
              <a:rPr sz="1600" dirty="0">
                <a:latin typeface="Calibri"/>
                <a:cs typeface="Calibri"/>
              </a:rPr>
              <a:t>Fifth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  <a:spcBef>
                <a:spcPts val="7"/>
              </a:spcBef>
            </a:pPr>
            <a:r>
              <a:rPr sz="1600" spc="-1" dirty="0">
                <a:latin typeface="Calibri"/>
                <a:cs typeface="Calibri"/>
              </a:rPr>
              <a:t>Commission</a:t>
            </a:r>
            <a:endParaRPr sz="1600">
              <a:latin typeface="Calibri"/>
              <a:cs typeface="Calibri"/>
            </a:endParaRPr>
          </a:p>
          <a:p>
            <a:pPr marR="5420" algn="ctr">
              <a:lnSpc>
                <a:spcPts val="1895"/>
              </a:lnSpc>
            </a:pPr>
            <a:r>
              <a:rPr sz="1600" spc="-7" dirty="0">
                <a:latin typeface="Calibri"/>
                <a:cs typeface="Calibri"/>
              </a:rPr>
              <a:t>inaugurated</a:t>
            </a:r>
            <a:endParaRPr sz="1600">
              <a:latin typeface="Calibri"/>
              <a:cs typeface="Calibri"/>
            </a:endParaRPr>
          </a:p>
          <a:p>
            <a:pPr marL="7050" marR="23404" indent="-435" algn="ctr">
              <a:lnSpc>
                <a:spcPct val="99080"/>
              </a:lnSpc>
            </a:pPr>
            <a:r>
              <a:rPr sz="1600" spc="-9" dirty="0">
                <a:latin typeface="Calibri"/>
                <a:cs typeface="Calibri"/>
              </a:rPr>
              <a:t>by </a:t>
            </a:r>
            <a:r>
              <a:rPr sz="1600" spc="0" dirty="0">
                <a:latin typeface="Calibri"/>
                <a:cs typeface="Calibri"/>
              </a:rPr>
              <a:t>P</a:t>
            </a:r>
            <a:r>
              <a:rPr sz="1600" spc="-14" dirty="0">
                <a:latin typeface="Calibri"/>
                <a:cs typeface="Calibri"/>
              </a:rPr>
              <a:t>r</a:t>
            </a:r>
            <a:r>
              <a:rPr sz="1600" spc="4" dirty="0">
                <a:latin typeface="Calibri"/>
                <a:cs typeface="Calibri"/>
              </a:rPr>
              <a:t>e</a:t>
            </a:r>
            <a:r>
              <a:rPr sz="1600" spc="0" dirty="0">
                <a:latin typeface="Calibri"/>
                <a:cs typeface="Calibri"/>
              </a:rPr>
              <a:t>s</a:t>
            </a:r>
            <a:r>
              <a:rPr sz="1600" spc="-4" dirty="0">
                <a:latin typeface="Calibri"/>
                <a:cs typeface="Calibri"/>
              </a:rPr>
              <a:t>i</a:t>
            </a:r>
            <a:r>
              <a:rPr sz="1600" spc="0" dirty="0">
                <a:latin typeface="Calibri"/>
                <a:cs typeface="Calibri"/>
              </a:rPr>
              <a:t>d</a:t>
            </a:r>
            <a:r>
              <a:rPr sz="1600" spc="4" dirty="0">
                <a:latin typeface="Calibri"/>
                <a:cs typeface="Calibri"/>
              </a:rPr>
              <a:t>e</a:t>
            </a:r>
            <a:r>
              <a:rPr sz="1600" spc="-19" dirty="0">
                <a:latin typeface="Calibri"/>
                <a:cs typeface="Calibri"/>
              </a:rPr>
              <a:t>n</a:t>
            </a:r>
            <a:r>
              <a:rPr sz="1600" spc="0" dirty="0">
                <a:latin typeface="Calibri"/>
                <a:cs typeface="Calibri"/>
              </a:rPr>
              <a:t>t </a:t>
            </a:r>
            <a:r>
              <a:rPr sz="1600" spc="4" dirty="0">
                <a:latin typeface="Calibri"/>
                <a:cs typeface="Calibri"/>
              </a:rPr>
              <a:t>N</a:t>
            </a:r>
            <a:r>
              <a:rPr sz="1600" spc="-4" dirty="0">
                <a:latin typeface="Calibri"/>
                <a:cs typeface="Calibri"/>
              </a:rPr>
              <a:t>an</a:t>
            </a:r>
            <a:r>
              <a:rPr sz="1600" spc="0" dirty="0">
                <a:latin typeface="Calibri"/>
                <a:cs typeface="Calibri"/>
              </a:rPr>
              <a:t>a A</a:t>
            </a:r>
            <a:r>
              <a:rPr sz="1600" spc="-4" dirty="0">
                <a:latin typeface="Calibri"/>
                <a:cs typeface="Calibri"/>
              </a:rPr>
              <a:t>dd</a:t>
            </a:r>
            <a:r>
              <a:rPr sz="1600" spc="0" dirty="0">
                <a:latin typeface="Calibri"/>
                <a:cs typeface="Calibri"/>
              </a:rPr>
              <a:t>o </a:t>
            </a:r>
            <a:r>
              <a:rPr sz="1600" spc="4" dirty="0">
                <a:latin typeface="Calibri"/>
                <a:cs typeface="Calibri"/>
              </a:rPr>
              <a:t>D</a:t>
            </a:r>
            <a:r>
              <a:rPr sz="1600" spc="-4" dirty="0">
                <a:latin typeface="Calibri"/>
                <a:cs typeface="Calibri"/>
              </a:rPr>
              <a:t>an</a:t>
            </a:r>
            <a:r>
              <a:rPr sz="1600" spc="0" dirty="0">
                <a:latin typeface="Calibri"/>
                <a:cs typeface="Calibri"/>
              </a:rPr>
              <a:t>k</a:t>
            </a:r>
            <a:r>
              <a:rPr sz="1600" spc="-9" dirty="0">
                <a:latin typeface="Calibri"/>
                <a:cs typeface="Calibri"/>
              </a:rPr>
              <a:t>w</a:t>
            </a:r>
            <a:r>
              <a:rPr sz="1600" spc="0" dirty="0">
                <a:latin typeface="Calibri"/>
                <a:cs typeface="Calibri"/>
              </a:rPr>
              <a:t>a A</a:t>
            </a:r>
            <a:r>
              <a:rPr sz="1600" spc="-25" dirty="0">
                <a:latin typeface="Calibri"/>
                <a:cs typeface="Calibri"/>
              </a:rPr>
              <a:t>k</a:t>
            </a:r>
            <a:r>
              <a:rPr sz="1600" spc="-4" dirty="0">
                <a:latin typeface="Calibri"/>
                <a:cs typeface="Calibri"/>
              </a:rPr>
              <a:t>u</a:t>
            </a:r>
            <a:r>
              <a:rPr sz="1600" spc="-34" dirty="0">
                <a:latin typeface="Calibri"/>
                <a:cs typeface="Calibri"/>
              </a:rPr>
              <a:t>f</a:t>
            </a:r>
            <a:r>
              <a:rPr sz="1600" spc="4" dirty="0">
                <a:latin typeface="Calibri"/>
                <a:cs typeface="Calibri"/>
              </a:rPr>
              <a:t>o</a:t>
            </a:r>
            <a:r>
              <a:rPr sz="1600" spc="0" dirty="0">
                <a:latin typeface="Calibri"/>
                <a:cs typeface="Calibri"/>
              </a:rPr>
              <a:t>-A</a:t>
            </a:r>
            <a:r>
              <a:rPr sz="1600" spc="-4" dirty="0">
                <a:latin typeface="Calibri"/>
                <a:cs typeface="Calibri"/>
              </a:rPr>
              <a:t>dd</a:t>
            </a:r>
            <a:r>
              <a:rPr sz="1600" spc="0" dirty="0">
                <a:latin typeface="Calibri"/>
                <a:cs typeface="Calibri"/>
              </a:rPr>
              <a:t>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80532" y="3090164"/>
            <a:ext cx="1057256" cy="1447799"/>
          </a:xfrm>
          <a:prstGeom prst="rect">
            <a:avLst/>
          </a:prstGeom>
        </p:spPr>
        <p:txBody>
          <a:bodyPr wrap="square" lIns="0" tIns="11112" rIns="0" bIns="0" rtlCol="0">
            <a:noAutofit/>
          </a:bodyPr>
          <a:lstStyle/>
          <a:p>
            <a:pPr marL="75312" marR="90116" algn="ctr">
              <a:lnSpc>
                <a:spcPts val="1750"/>
              </a:lnSpc>
            </a:pPr>
            <a:r>
              <a:rPr sz="1600" spc="0" dirty="0">
                <a:latin typeface="Calibri"/>
                <a:cs typeface="Calibri"/>
              </a:rPr>
              <a:t>NDPC was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  <a:spcBef>
                <a:spcPts val="7"/>
              </a:spcBef>
            </a:pPr>
            <a:r>
              <a:rPr sz="1600" spc="-4" dirty="0">
                <a:latin typeface="Calibri"/>
                <a:cs typeface="Calibri"/>
              </a:rPr>
              <a:t>provided for</a:t>
            </a:r>
            <a:endParaRPr sz="1600">
              <a:latin typeface="Calibri"/>
              <a:cs typeface="Calibri"/>
            </a:endParaRPr>
          </a:p>
          <a:p>
            <a:pPr marL="26544" marR="41770" algn="ctr">
              <a:lnSpc>
                <a:spcPts val="1895"/>
              </a:lnSpc>
            </a:pPr>
            <a:r>
              <a:rPr sz="1600" spc="0" dirty="0">
                <a:latin typeface="Calibri"/>
                <a:cs typeface="Calibri"/>
              </a:rPr>
              <a:t>in the 1992</a:t>
            </a:r>
            <a:endParaRPr sz="1600">
              <a:latin typeface="Calibri"/>
              <a:cs typeface="Calibri"/>
            </a:endParaRPr>
          </a:p>
          <a:p>
            <a:pPr marR="8751" indent="78" algn="ctr">
              <a:lnSpc>
                <a:spcPct val="99385"/>
              </a:lnSpc>
            </a:pPr>
            <a:r>
              <a:rPr sz="1600" spc="-3" dirty="0">
                <a:latin typeface="Calibri"/>
                <a:cs typeface="Calibri"/>
              </a:rPr>
              <a:t>(4th Republican) Constitution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96737" y="3102356"/>
            <a:ext cx="1031709" cy="1203959"/>
          </a:xfrm>
          <a:prstGeom prst="rect">
            <a:avLst/>
          </a:prstGeom>
        </p:spPr>
        <p:txBody>
          <a:bodyPr wrap="square" lIns="0" tIns="11112" rIns="0" bIns="0" rtlCol="0">
            <a:noAutofit/>
          </a:bodyPr>
          <a:lstStyle/>
          <a:p>
            <a:pPr marL="245046" marR="260496" algn="ctr">
              <a:lnSpc>
                <a:spcPts val="1750"/>
              </a:lnSpc>
            </a:pPr>
            <a:r>
              <a:rPr sz="1600" spc="2" dirty="0">
                <a:latin typeface="Calibri"/>
                <a:cs typeface="Calibri"/>
              </a:rPr>
              <a:t>NDPC</a:t>
            </a:r>
            <a:endParaRPr sz="1600" dirty="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  <a:spcBef>
                <a:spcPts val="7"/>
              </a:spcBef>
            </a:pPr>
            <a:r>
              <a:rPr sz="1600" spc="0" dirty="0">
                <a:latin typeface="Calibri"/>
                <a:cs typeface="Calibri"/>
              </a:rPr>
              <a:t>commences</a:t>
            </a:r>
            <a:endParaRPr sz="1600" dirty="0">
              <a:latin typeface="Calibri"/>
              <a:cs typeface="Calibri"/>
            </a:endParaRPr>
          </a:p>
          <a:p>
            <a:pPr marR="14588" algn="ctr">
              <a:lnSpc>
                <a:spcPts val="1895"/>
              </a:lnSpc>
            </a:pPr>
            <a:r>
              <a:rPr sz="1600" spc="-1" dirty="0">
                <a:latin typeface="Calibri"/>
                <a:cs typeface="Calibri"/>
              </a:rPr>
              <a:t>actual work</a:t>
            </a:r>
            <a:endParaRPr sz="1600" dirty="0">
              <a:latin typeface="Calibri"/>
              <a:cs typeface="Calibri"/>
            </a:endParaRPr>
          </a:p>
          <a:p>
            <a:pPr marL="230569" marR="246945" algn="ctr">
              <a:lnSpc>
                <a:spcPct val="101725"/>
              </a:lnSpc>
            </a:pPr>
            <a:r>
              <a:rPr sz="1600" spc="-1" dirty="0">
                <a:latin typeface="Calibri"/>
                <a:cs typeface="Calibri"/>
              </a:rPr>
              <a:t>under</a:t>
            </a:r>
            <a:endParaRPr sz="1600" dirty="0">
              <a:latin typeface="Calibri"/>
              <a:cs typeface="Calibri"/>
            </a:endParaRPr>
          </a:p>
          <a:p>
            <a:pPr marL="62609" marR="77543" algn="ctr">
              <a:lnSpc>
                <a:spcPts val="1895"/>
              </a:lnSpc>
              <a:spcBef>
                <a:spcPts val="94"/>
              </a:spcBef>
            </a:pPr>
            <a:r>
              <a:rPr sz="1600" dirty="0">
                <a:latin typeface="Calibri"/>
                <a:cs typeface="Calibri"/>
              </a:rPr>
              <a:t>PREPCOM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4185" y="3138932"/>
            <a:ext cx="939666" cy="966215"/>
          </a:xfrm>
          <a:prstGeom prst="rect">
            <a:avLst/>
          </a:prstGeom>
        </p:spPr>
        <p:txBody>
          <a:bodyPr wrap="square" lIns="0" tIns="11112" rIns="0" bIns="0" rtlCol="0">
            <a:noAutofit/>
          </a:bodyPr>
          <a:lstStyle/>
          <a:p>
            <a:pPr marL="118427" marR="133374" algn="ctr">
              <a:lnSpc>
                <a:spcPts val="1750"/>
              </a:lnSpc>
            </a:pPr>
            <a:r>
              <a:rPr sz="1600" spc="-4" dirty="0">
                <a:latin typeface="Calibri"/>
                <a:cs typeface="Calibri"/>
              </a:rPr>
              <a:t>Cabinet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  <a:spcBef>
                <a:spcPts val="7"/>
              </a:spcBef>
            </a:pPr>
            <a:r>
              <a:rPr sz="1600" spc="-1" dirty="0">
                <a:latin typeface="Calibri"/>
                <a:cs typeface="Calibri"/>
              </a:rPr>
              <a:t>decision to</a:t>
            </a:r>
            <a:endParaRPr sz="1600">
              <a:latin typeface="Calibri"/>
              <a:cs typeface="Calibri"/>
            </a:endParaRPr>
          </a:p>
          <a:p>
            <a:pPr marL="71882" marR="85768" algn="ctr">
              <a:lnSpc>
                <a:spcPts val="1895"/>
              </a:lnSpc>
            </a:pPr>
            <a:r>
              <a:rPr sz="1600" spc="-6" dirty="0">
                <a:latin typeface="Calibri"/>
                <a:cs typeface="Calibri"/>
              </a:rPr>
              <a:t>establish</a:t>
            </a:r>
            <a:endParaRPr sz="1600">
              <a:latin typeface="Calibri"/>
              <a:cs typeface="Calibri"/>
            </a:endParaRPr>
          </a:p>
          <a:p>
            <a:pPr marL="199644" marR="213855" algn="ctr">
              <a:lnSpc>
                <a:spcPct val="101725"/>
              </a:lnSpc>
            </a:pPr>
            <a:r>
              <a:rPr sz="1600" spc="2" dirty="0">
                <a:latin typeface="Calibri"/>
                <a:cs typeface="Calibri"/>
              </a:rPr>
              <a:t>NDPC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447" y="4425188"/>
            <a:ext cx="1466289" cy="1929383"/>
          </a:xfrm>
          <a:prstGeom prst="rect">
            <a:avLst/>
          </a:prstGeom>
        </p:spPr>
        <p:txBody>
          <a:bodyPr wrap="square" lIns="0" tIns="11112" rIns="0" bIns="0" rtlCol="0">
            <a:noAutofit/>
          </a:bodyPr>
          <a:lstStyle/>
          <a:p>
            <a:pPr marL="220916" marR="235876" algn="ctr">
              <a:lnSpc>
                <a:spcPts val="1750"/>
              </a:lnSpc>
            </a:pPr>
            <a:r>
              <a:rPr sz="1600" spc="-13" dirty="0">
                <a:latin typeface="Calibri"/>
                <a:cs typeface="Calibri"/>
              </a:rPr>
              <a:t>Transitional</a:t>
            </a:r>
            <a:endParaRPr sz="1600">
              <a:latin typeface="Calibri"/>
              <a:cs typeface="Calibri"/>
            </a:endParaRPr>
          </a:p>
          <a:p>
            <a:pPr marL="35496" marR="50375" algn="ctr">
              <a:lnSpc>
                <a:spcPts val="1895"/>
              </a:lnSpc>
              <a:spcBef>
                <a:spcPts val="7"/>
              </a:spcBef>
            </a:pPr>
            <a:r>
              <a:rPr sz="1600" spc="-5" dirty="0">
                <a:latin typeface="Calibri"/>
                <a:cs typeface="Calibri"/>
              </a:rPr>
              <a:t>Implementation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</a:pPr>
            <a:r>
              <a:rPr sz="1600" spc="-9" dirty="0">
                <a:latin typeface="Calibri"/>
                <a:cs typeface="Calibri"/>
              </a:rPr>
              <a:t>Team (TIT) Set up</a:t>
            </a:r>
            <a:endParaRPr sz="1600">
              <a:latin typeface="Calibri"/>
              <a:cs typeface="Calibri"/>
            </a:endParaRPr>
          </a:p>
          <a:p>
            <a:pPr marL="17400" marR="31955" indent="-1677" algn="ctr">
              <a:lnSpc>
                <a:spcPct val="99080"/>
              </a:lnSpc>
            </a:pPr>
            <a:r>
              <a:rPr sz="1600" spc="-3" dirty="0">
                <a:latin typeface="Calibri"/>
                <a:cs typeface="Calibri"/>
              </a:rPr>
              <a:t>to Propose Organisational Structure, Recruitment and establish NDPC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809616" y="457708"/>
            <a:ext cx="1020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131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Agbenyega</cp:lastModifiedBy>
  <cp:revision>2</cp:revision>
  <dcterms:modified xsi:type="dcterms:W3CDTF">2021-09-12T21:28:39Z</dcterms:modified>
</cp:coreProperties>
</file>